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98" r:id="rId2"/>
  </p:sldMasterIdLst>
  <p:notesMasterIdLst>
    <p:notesMasterId r:id="rId29"/>
  </p:notesMasterIdLst>
  <p:sldIdLst>
    <p:sldId id="259" r:id="rId3"/>
    <p:sldId id="260" r:id="rId4"/>
    <p:sldId id="261" r:id="rId5"/>
    <p:sldId id="288" r:id="rId6"/>
    <p:sldId id="269" r:id="rId7"/>
    <p:sldId id="302" r:id="rId8"/>
    <p:sldId id="295" r:id="rId9"/>
    <p:sldId id="262" r:id="rId10"/>
    <p:sldId id="266" r:id="rId11"/>
    <p:sldId id="270" r:id="rId12"/>
    <p:sldId id="294" r:id="rId13"/>
    <p:sldId id="289" r:id="rId14"/>
    <p:sldId id="271" r:id="rId15"/>
    <p:sldId id="298" r:id="rId16"/>
    <p:sldId id="263" r:id="rId17"/>
    <p:sldId id="301" r:id="rId18"/>
    <p:sldId id="296" r:id="rId19"/>
    <p:sldId id="292" r:id="rId20"/>
    <p:sldId id="290" r:id="rId21"/>
    <p:sldId id="273" r:id="rId22"/>
    <p:sldId id="297" r:id="rId23"/>
    <p:sldId id="293" r:id="rId24"/>
    <p:sldId id="281" r:id="rId25"/>
    <p:sldId id="304" r:id="rId26"/>
    <p:sldId id="30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>
        <p:scale>
          <a:sx n="90" d="100"/>
          <a:sy n="90" d="100"/>
        </p:scale>
        <p:origin x="-84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 smtClean="0"/>
              <a:t>Cups of coffee </a:t>
            </a:r>
            <a:r>
              <a:rPr lang="nl-NL" dirty="0" err="1" smtClean="0"/>
              <a:t>drunk</a:t>
            </a:r>
            <a:endParaRPr lang="nl-NL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Files Downloaded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Q2 16</c:v>
                </c:pt>
                <c:pt idx="1">
                  <c:v>Q3 16</c:v>
                </c:pt>
                <c:pt idx="2">
                  <c:v>Q4 16</c:v>
                </c:pt>
                <c:pt idx="3">
                  <c:v>Q1 17</c:v>
                </c:pt>
                <c:pt idx="4">
                  <c:v>Q2 17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310</c:v>
                </c:pt>
                <c:pt idx="1">
                  <c:v>410</c:v>
                </c:pt>
                <c:pt idx="2">
                  <c:v>430</c:v>
                </c:pt>
                <c:pt idx="3">
                  <c:v>450</c:v>
                </c:pt>
                <c:pt idx="4">
                  <c:v>550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7AF-4DDB-BA2B-521DF5C9C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68640"/>
        <c:axId val="40770560"/>
      </c:lineChart>
      <c:catAx>
        <c:axId val="407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0770560"/>
        <c:crosses val="autoZero"/>
        <c:auto val="1"/>
        <c:lblAlgn val="ctr"/>
        <c:lblOffset val="100"/>
        <c:noMultiLvlLbl val="0"/>
      </c:catAx>
      <c:valAx>
        <c:axId val="407705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07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8EF91-67E7-4B02-8564-46300D6EDD9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A2B8C8E-A245-4631-AD9E-4A65B99C75BC}">
      <dgm:prSet/>
      <dgm:spPr/>
      <dgm:t>
        <a:bodyPr/>
        <a:lstStyle/>
        <a:p>
          <a:r>
            <a:rPr lang="nl-NL" dirty="0" err="1" smtClean="0"/>
            <a:t>Internal</a:t>
          </a:r>
          <a:r>
            <a:rPr lang="nl-NL" dirty="0" smtClean="0"/>
            <a:t>:</a:t>
          </a:r>
          <a:endParaRPr lang="nl-NL" dirty="0"/>
        </a:p>
      </dgm:t>
    </dgm:pt>
    <dgm:pt modelId="{D0943B80-6E29-45CA-836E-DAF3E6F960C5}" type="parTrans" cxnId="{28006D01-326B-4F3A-AAC2-8E055EE349F3}">
      <dgm:prSet/>
      <dgm:spPr/>
      <dgm:t>
        <a:bodyPr/>
        <a:lstStyle/>
        <a:p>
          <a:endParaRPr lang="nl-NL"/>
        </a:p>
      </dgm:t>
    </dgm:pt>
    <dgm:pt modelId="{212546BE-B82A-486D-8A39-B80F0EF971AC}" type="sibTrans" cxnId="{28006D01-326B-4F3A-AAC2-8E055EE349F3}">
      <dgm:prSet/>
      <dgm:spPr/>
      <dgm:t>
        <a:bodyPr/>
        <a:lstStyle/>
        <a:p>
          <a:endParaRPr lang="nl-NL"/>
        </a:p>
      </dgm:t>
    </dgm:pt>
    <dgm:pt modelId="{A6D75912-BBA8-44B1-B741-19BC7DEDFA0E}">
      <dgm:prSet/>
      <dgm:spPr/>
      <dgm:t>
        <a:bodyPr/>
        <a:lstStyle/>
        <a:p>
          <a:r>
            <a:rPr lang="en-US" dirty="0" smtClean="0"/>
            <a:t>Vulnerable</a:t>
          </a:r>
          <a:r>
            <a:rPr lang="nl-NL" dirty="0" smtClean="0"/>
            <a:t> </a:t>
          </a:r>
          <a:r>
            <a:rPr lang="nl-NL" dirty="0" err="1" smtClean="0"/>
            <a:t>application</a:t>
          </a:r>
          <a:r>
            <a:rPr lang="nl-NL" dirty="0" smtClean="0"/>
            <a:t> no </a:t>
          </a:r>
          <a:r>
            <a:rPr lang="nl-NL" dirty="0" err="1" smtClean="0"/>
            <a:t>longer</a:t>
          </a:r>
          <a:r>
            <a:rPr lang="nl-NL" dirty="0" smtClean="0"/>
            <a:t> fits </a:t>
          </a:r>
          <a:r>
            <a:rPr lang="nl-NL" dirty="0" err="1" smtClean="0"/>
            <a:t>within</a:t>
          </a:r>
          <a:r>
            <a:rPr lang="nl-NL" dirty="0" smtClean="0"/>
            <a:t> </a:t>
          </a:r>
          <a:r>
            <a:rPr lang="nl-NL" dirty="0" err="1" smtClean="0"/>
            <a:t>the</a:t>
          </a:r>
          <a:r>
            <a:rPr lang="nl-NL" dirty="0" smtClean="0"/>
            <a:t> IT landscape</a:t>
          </a:r>
          <a:endParaRPr lang="en-US" dirty="0" smtClean="0"/>
        </a:p>
      </dgm:t>
    </dgm:pt>
    <dgm:pt modelId="{A99B0C8A-E0BB-4006-99C0-C9143E595995}" type="parTrans" cxnId="{A9FFB1AF-A229-4E34-85F6-1F6933C75BC6}">
      <dgm:prSet/>
      <dgm:spPr/>
      <dgm:t>
        <a:bodyPr/>
        <a:lstStyle/>
        <a:p>
          <a:endParaRPr lang="nl-NL"/>
        </a:p>
      </dgm:t>
    </dgm:pt>
    <dgm:pt modelId="{BE2977E1-9A4B-422C-B044-67BE7CBCBC36}" type="sibTrans" cxnId="{A9FFB1AF-A229-4E34-85F6-1F6933C75BC6}">
      <dgm:prSet/>
      <dgm:spPr/>
      <dgm:t>
        <a:bodyPr/>
        <a:lstStyle/>
        <a:p>
          <a:endParaRPr lang="nl-NL"/>
        </a:p>
      </dgm:t>
    </dgm:pt>
    <dgm:pt modelId="{3F2691C1-017A-4100-A5E2-86AA506F9FE6}">
      <dgm:prSet/>
      <dgm:spPr/>
      <dgm:t>
        <a:bodyPr/>
        <a:lstStyle/>
        <a:p>
          <a:r>
            <a:rPr lang="nl-NL" dirty="0" err="1" smtClean="0"/>
            <a:t>Current</a:t>
          </a:r>
          <a:r>
            <a:rPr lang="nl-NL" dirty="0" smtClean="0"/>
            <a:t> </a:t>
          </a:r>
          <a:r>
            <a:rPr lang="nl-NL" dirty="0" err="1" smtClean="0"/>
            <a:t>process</a:t>
          </a:r>
          <a:r>
            <a:rPr lang="nl-NL" dirty="0" smtClean="0"/>
            <a:t> is </a:t>
          </a:r>
          <a:r>
            <a:rPr lang="nl-NL" dirty="0" err="1" smtClean="0"/>
            <a:t>inefficient</a:t>
          </a:r>
          <a:r>
            <a:rPr lang="nl-NL" dirty="0" smtClean="0"/>
            <a:t> (manual steps/matching)</a:t>
          </a:r>
        </a:p>
      </dgm:t>
    </dgm:pt>
    <dgm:pt modelId="{D7E7B935-0CE9-481A-94D0-525E356F1F06}" type="parTrans" cxnId="{C822EAE5-6216-4BF3-88E9-2917FC5D6C3F}">
      <dgm:prSet/>
      <dgm:spPr/>
      <dgm:t>
        <a:bodyPr/>
        <a:lstStyle/>
        <a:p>
          <a:endParaRPr lang="nl-NL"/>
        </a:p>
      </dgm:t>
    </dgm:pt>
    <dgm:pt modelId="{A384D0D3-EE01-4DE9-9F67-B7A53E964E13}" type="sibTrans" cxnId="{C822EAE5-6216-4BF3-88E9-2917FC5D6C3F}">
      <dgm:prSet/>
      <dgm:spPr/>
      <dgm:t>
        <a:bodyPr/>
        <a:lstStyle/>
        <a:p>
          <a:endParaRPr lang="nl-NL"/>
        </a:p>
      </dgm:t>
    </dgm:pt>
    <dgm:pt modelId="{49FBF5FB-E5D3-4BB3-A56A-A93668C72353}">
      <dgm:prSet/>
      <dgm:spPr/>
      <dgm:t>
        <a:bodyPr/>
        <a:lstStyle/>
        <a:p>
          <a:r>
            <a:rPr lang="nl-NL" dirty="0" err="1" smtClean="0"/>
            <a:t>Self</a:t>
          </a:r>
          <a:r>
            <a:rPr lang="nl-NL" dirty="0" smtClean="0"/>
            <a:t> service </a:t>
          </a:r>
          <a:r>
            <a:rPr lang="nl-NL" dirty="0" err="1" smtClean="0"/>
            <a:t>improvements</a:t>
          </a:r>
          <a:r>
            <a:rPr lang="nl-NL" dirty="0" smtClean="0"/>
            <a:t> </a:t>
          </a:r>
          <a:r>
            <a:rPr lang="nl-NL" dirty="0" err="1" smtClean="0"/>
            <a:t>for</a:t>
          </a:r>
          <a:r>
            <a:rPr lang="nl-NL" dirty="0" smtClean="0"/>
            <a:t> </a:t>
          </a:r>
          <a:r>
            <a:rPr lang="nl-NL" dirty="0" err="1" smtClean="0"/>
            <a:t>students</a:t>
          </a:r>
          <a:r>
            <a:rPr lang="nl-NL" dirty="0" smtClean="0"/>
            <a:t> </a:t>
          </a:r>
          <a:r>
            <a:rPr lang="nl-NL" dirty="0" err="1" smtClean="0"/>
            <a:t>necessary</a:t>
          </a:r>
          <a:endParaRPr lang="nl-NL" dirty="0" smtClean="0"/>
        </a:p>
      </dgm:t>
    </dgm:pt>
    <dgm:pt modelId="{D270B857-2B85-41DF-92B5-63D4822AECD4}" type="parTrans" cxnId="{A485DF1B-84D4-4D5C-A7B9-F51AA9F92FBA}">
      <dgm:prSet/>
      <dgm:spPr/>
      <dgm:t>
        <a:bodyPr/>
        <a:lstStyle/>
        <a:p>
          <a:endParaRPr lang="nl-NL"/>
        </a:p>
      </dgm:t>
    </dgm:pt>
    <dgm:pt modelId="{3D1E2A80-FA85-49C9-BDD2-D70E32C3931E}" type="sibTrans" cxnId="{A485DF1B-84D4-4D5C-A7B9-F51AA9F92FBA}">
      <dgm:prSet/>
      <dgm:spPr/>
      <dgm:t>
        <a:bodyPr/>
        <a:lstStyle/>
        <a:p>
          <a:endParaRPr lang="nl-NL"/>
        </a:p>
      </dgm:t>
    </dgm:pt>
    <dgm:pt modelId="{109FBC47-AD67-42B7-B89E-B38D2EA2C0CF}">
      <dgm:prSet/>
      <dgm:spPr/>
      <dgm:t>
        <a:bodyPr/>
        <a:lstStyle/>
        <a:p>
          <a:r>
            <a:rPr lang="en-US" dirty="0" smtClean="0"/>
            <a:t>Faster processing of admissions needed (competition for Int. students)</a:t>
          </a:r>
        </a:p>
      </dgm:t>
    </dgm:pt>
    <dgm:pt modelId="{FD882D89-3464-4D8C-A992-D025FD32340C}" type="parTrans" cxnId="{AB96FCC5-DB51-463B-990A-0A554C8CC2EE}">
      <dgm:prSet/>
      <dgm:spPr/>
      <dgm:t>
        <a:bodyPr/>
        <a:lstStyle/>
        <a:p>
          <a:endParaRPr lang="nl-NL"/>
        </a:p>
      </dgm:t>
    </dgm:pt>
    <dgm:pt modelId="{E21EB299-E2EB-40F7-AA51-BDE055E39169}" type="sibTrans" cxnId="{AB96FCC5-DB51-463B-990A-0A554C8CC2EE}">
      <dgm:prSet/>
      <dgm:spPr/>
      <dgm:t>
        <a:bodyPr/>
        <a:lstStyle/>
        <a:p>
          <a:endParaRPr lang="nl-NL"/>
        </a:p>
      </dgm:t>
    </dgm:pt>
    <dgm:pt modelId="{D5C7329A-784E-4636-8803-A5FB659E4DF0}">
      <dgm:prSet/>
      <dgm:spPr/>
      <dgm:t>
        <a:bodyPr/>
        <a:lstStyle/>
        <a:p>
          <a:r>
            <a:rPr lang="en-US" dirty="0" smtClean="0"/>
            <a:t>Management Info incomplete</a:t>
          </a:r>
          <a:endParaRPr lang="en-US" dirty="0"/>
        </a:p>
      </dgm:t>
    </dgm:pt>
    <dgm:pt modelId="{4457B9F6-3833-48AE-B344-27C1FEABD501}" type="parTrans" cxnId="{B27BAD42-EB82-457B-AC58-9534B643F4D9}">
      <dgm:prSet/>
      <dgm:spPr/>
      <dgm:t>
        <a:bodyPr/>
        <a:lstStyle/>
        <a:p>
          <a:endParaRPr lang="nl-NL"/>
        </a:p>
      </dgm:t>
    </dgm:pt>
    <dgm:pt modelId="{DD6D6DD4-9D97-452F-8CCB-3695950D2DE9}" type="sibTrans" cxnId="{B27BAD42-EB82-457B-AC58-9534B643F4D9}">
      <dgm:prSet/>
      <dgm:spPr/>
      <dgm:t>
        <a:bodyPr/>
        <a:lstStyle/>
        <a:p>
          <a:endParaRPr lang="nl-NL"/>
        </a:p>
      </dgm:t>
    </dgm:pt>
    <dgm:pt modelId="{5B810261-7087-4619-AB25-94045DA1117B}">
      <dgm:prSet/>
      <dgm:spPr/>
      <dgm:t>
        <a:bodyPr/>
        <a:lstStyle/>
        <a:p>
          <a:r>
            <a:rPr lang="nl-NL" dirty="0" err="1" smtClean="0"/>
            <a:t>External</a:t>
          </a:r>
          <a:r>
            <a:rPr lang="nl-NL" dirty="0" smtClean="0"/>
            <a:t>:</a:t>
          </a:r>
        </a:p>
      </dgm:t>
    </dgm:pt>
    <dgm:pt modelId="{9ACD7413-B088-40D2-A735-FB82EB7BBF31}" type="parTrans" cxnId="{3202174B-A765-4080-B6DF-CED5B2E22755}">
      <dgm:prSet/>
      <dgm:spPr/>
      <dgm:t>
        <a:bodyPr/>
        <a:lstStyle/>
        <a:p>
          <a:endParaRPr lang="nl-NL"/>
        </a:p>
      </dgm:t>
    </dgm:pt>
    <dgm:pt modelId="{D0E0253D-018C-4011-8F30-39D4E0B53A99}" type="sibTrans" cxnId="{3202174B-A765-4080-B6DF-CED5B2E22755}">
      <dgm:prSet/>
      <dgm:spPr/>
      <dgm:t>
        <a:bodyPr/>
        <a:lstStyle/>
        <a:p>
          <a:endParaRPr lang="nl-NL"/>
        </a:p>
      </dgm:t>
    </dgm:pt>
    <dgm:pt modelId="{F1A81D5D-9C38-4030-8437-D1790B404609}">
      <dgm:prSet/>
      <dgm:spPr/>
      <dgm:t>
        <a:bodyPr/>
        <a:lstStyle/>
        <a:p>
          <a:r>
            <a:rPr lang="nl-NL" dirty="0" smtClean="0"/>
            <a:t>Changes in IND link (via Studielink) </a:t>
          </a:r>
          <a:r>
            <a:rPr lang="nl-NL" dirty="0" err="1" smtClean="0"/>
            <a:t>similair</a:t>
          </a:r>
          <a:r>
            <a:rPr lang="nl-NL" dirty="0" smtClean="0"/>
            <a:t> </a:t>
          </a:r>
          <a:r>
            <a:rPr lang="nl-NL" dirty="0" err="1" smtClean="0"/>
            <a:t>to</a:t>
          </a:r>
          <a:r>
            <a:rPr lang="nl-NL" dirty="0" smtClean="0"/>
            <a:t> UCAS</a:t>
          </a:r>
        </a:p>
      </dgm:t>
    </dgm:pt>
    <dgm:pt modelId="{42385BF8-628C-43A9-8BF3-DA9123849DDA}" type="parTrans" cxnId="{9A03EE4C-BAAB-4C9F-A21B-E3CA61B94E95}">
      <dgm:prSet/>
      <dgm:spPr/>
      <dgm:t>
        <a:bodyPr/>
        <a:lstStyle/>
        <a:p>
          <a:endParaRPr lang="nl-NL"/>
        </a:p>
      </dgm:t>
    </dgm:pt>
    <dgm:pt modelId="{FF02F4AC-66FC-45C2-9975-A7F6B11BFEEF}" type="sibTrans" cxnId="{9A03EE4C-BAAB-4C9F-A21B-E3CA61B94E95}">
      <dgm:prSet/>
      <dgm:spPr/>
      <dgm:t>
        <a:bodyPr/>
        <a:lstStyle/>
        <a:p>
          <a:endParaRPr lang="nl-NL"/>
        </a:p>
      </dgm:t>
    </dgm:pt>
    <dgm:pt modelId="{BEE2920E-9C57-4830-88C9-97A5218B7AAE}">
      <dgm:prSet/>
      <dgm:spPr/>
      <dgm:t>
        <a:bodyPr/>
        <a:lstStyle/>
        <a:p>
          <a:r>
            <a:rPr lang="en-US" dirty="0" smtClean="0"/>
            <a:t>New </a:t>
          </a:r>
          <a:r>
            <a:rPr lang="en-US" dirty="0" err="1" smtClean="0"/>
            <a:t>Studielink</a:t>
          </a:r>
          <a:r>
            <a:rPr lang="en-US" dirty="0" smtClean="0"/>
            <a:t> architecture</a:t>
          </a:r>
          <a:endParaRPr lang="nl-NL" dirty="0" smtClean="0"/>
        </a:p>
      </dgm:t>
    </dgm:pt>
    <dgm:pt modelId="{6C234FB5-2DF4-4460-B455-E516275FDC9F}" type="parTrans" cxnId="{FD1ADCA0-DAB8-45E0-B196-85411FBEA0C3}">
      <dgm:prSet/>
      <dgm:spPr/>
      <dgm:t>
        <a:bodyPr/>
        <a:lstStyle/>
        <a:p>
          <a:endParaRPr lang="nl-NL"/>
        </a:p>
      </dgm:t>
    </dgm:pt>
    <dgm:pt modelId="{A80C9743-0B68-49B8-93B9-84942E5C7D8A}" type="sibTrans" cxnId="{FD1ADCA0-DAB8-45E0-B196-85411FBEA0C3}">
      <dgm:prSet/>
      <dgm:spPr/>
      <dgm:t>
        <a:bodyPr/>
        <a:lstStyle/>
        <a:p>
          <a:endParaRPr lang="nl-NL"/>
        </a:p>
      </dgm:t>
    </dgm:pt>
    <dgm:pt modelId="{D2227381-E159-4AEB-AFA9-1BAE195AF903}">
      <dgm:prSet/>
      <dgm:spPr/>
      <dgm:t>
        <a:bodyPr/>
        <a:lstStyle/>
        <a:p>
          <a:r>
            <a:rPr lang="nl-NL" dirty="0" smtClean="0"/>
            <a:t>Dutch </a:t>
          </a:r>
          <a:r>
            <a:rPr lang="nl-NL" dirty="0" err="1" smtClean="0"/>
            <a:t>developments</a:t>
          </a:r>
          <a:r>
            <a:rPr lang="nl-NL" dirty="0" smtClean="0"/>
            <a:t> </a:t>
          </a:r>
          <a:r>
            <a:rPr lang="nl-NL" dirty="0" err="1" smtClean="0"/>
            <a:t>for</a:t>
          </a:r>
          <a:r>
            <a:rPr lang="nl-NL" dirty="0" smtClean="0"/>
            <a:t> matching  </a:t>
          </a:r>
          <a:endParaRPr lang="nl-NL" dirty="0"/>
        </a:p>
      </dgm:t>
    </dgm:pt>
    <dgm:pt modelId="{82C4D1E4-3E4D-4CB5-934E-A83242E6FF87}" type="parTrans" cxnId="{3C76BDD0-2235-40D4-AC70-932DB4173845}">
      <dgm:prSet/>
      <dgm:spPr/>
      <dgm:t>
        <a:bodyPr/>
        <a:lstStyle/>
        <a:p>
          <a:endParaRPr lang="nl-NL"/>
        </a:p>
      </dgm:t>
    </dgm:pt>
    <dgm:pt modelId="{CCF6C892-278C-48BF-821C-C7D7BDB2EE80}" type="sibTrans" cxnId="{3C76BDD0-2235-40D4-AC70-932DB4173845}">
      <dgm:prSet/>
      <dgm:spPr/>
      <dgm:t>
        <a:bodyPr/>
        <a:lstStyle/>
        <a:p>
          <a:endParaRPr lang="nl-NL"/>
        </a:p>
      </dgm:t>
    </dgm:pt>
    <dgm:pt modelId="{0C49C991-A44F-494A-A01A-F2CC8A0D2F6C}" type="pres">
      <dgm:prSet presAssocID="{5C28EF91-67E7-4B02-8564-46300D6EDD9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4291ECDC-6755-4609-BB4D-0B2AEB1196BB}" type="pres">
      <dgm:prSet presAssocID="{EA2B8C8E-A245-4631-AD9E-4A65B99C75BC}" presName="thickLine" presStyleLbl="alignNode1" presStyleIdx="0" presStyleCnt="2" custLinFactNeighborX="-5401" custLinFactNeighborY="14"/>
      <dgm:spPr/>
    </dgm:pt>
    <dgm:pt modelId="{1BF1EB21-8DFE-4215-AD7B-A2958D75B46F}" type="pres">
      <dgm:prSet presAssocID="{EA2B8C8E-A245-4631-AD9E-4A65B99C75BC}" presName="horz1" presStyleCnt="0"/>
      <dgm:spPr/>
    </dgm:pt>
    <dgm:pt modelId="{4D9CB1F5-BE28-4C84-B632-A49F3D6B39AA}" type="pres">
      <dgm:prSet presAssocID="{EA2B8C8E-A245-4631-AD9E-4A65B99C75BC}" presName="tx1" presStyleLbl="revTx" presStyleIdx="0" presStyleCnt="10"/>
      <dgm:spPr/>
      <dgm:t>
        <a:bodyPr/>
        <a:lstStyle/>
        <a:p>
          <a:endParaRPr lang="nl-NL"/>
        </a:p>
      </dgm:t>
    </dgm:pt>
    <dgm:pt modelId="{4DD0BB13-2C87-4196-A981-8DE6A5A44C9A}" type="pres">
      <dgm:prSet presAssocID="{EA2B8C8E-A245-4631-AD9E-4A65B99C75BC}" presName="vert1" presStyleCnt="0"/>
      <dgm:spPr/>
    </dgm:pt>
    <dgm:pt modelId="{7E89A678-2A65-43F3-8CFA-EE5723A9E40E}" type="pres">
      <dgm:prSet presAssocID="{A6D75912-BBA8-44B1-B741-19BC7DEDFA0E}" presName="vertSpace2a" presStyleCnt="0"/>
      <dgm:spPr/>
    </dgm:pt>
    <dgm:pt modelId="{B5E775B1-AC85-4DC1-8A29-AED5FDD6FC19}" type="pres">
      <dgm:prSet presAssocID="{A6D75912-BBA8-44B1-B741-19BC7DEDFA0E}" presName="horz2" presStyleCnt="0"/>
      <dgm:spPr/>
    </dgm:pt>
    <dgm:pt modelId="{DFD4CC4A-FE35-4329-AA5C-36D972BB7F4D}" type="pres">
      <dgm:prSet presAssocID="{A6D75912-BBA8-44B1-B741-19BC7DEDFA0E}" presName="horzSpace2" presStyleCnt="0"/>
      <dgm:spPr/>
    </dgm:pt>
    <dgm:pt modelId="{A00D3354-7D4A-4804-8178-BF75A43569E1}" type="pres">
      <dgm:prSet presAssocID="{A6D75912-BBA8-44B1-B741-19BC7DEDFA0E}" presName="tx2" presStyleLbl="revTx" presStyleIdx="1" presStyleCnt="10"/>
      <dgm:spPr/>
      <dgm:t>
        <a:bodyPr/>
        <a:lstStyle/>
        <a:p>
          <a:endParaRPr lang="nl-NL"/>
        </a:p>
      </dgm:t>
    </dgm:pt>
    <dgm:pt modelId="{8AABD80C-604B-4A6C-B8DE-5A3E1D3DEE41}" type="pres">
      <dgm:prSet presAssocID="{A6D75912-BBA8-44B1-B741-19BC7DEDFA0E}" presName="vert2" presStyleCnt="0"/>
      <dgm:spPr/>
    </dgm:pt>
    <dgm:pt modelId="{632C0FE8-9621-4136-945C-6CE608B42847}" type="pres">
      <dgm:prSet presAssocID="{A6D75912-BBA8-44B1-B741-19BC7DEDFA0E}" presName="thinLine2b" presStyleLbl="callout" presStyleIdx="0" presStyleCnt="8"/>
      <dgm:spPr/>
    </dgm:pt>
    <dgm:pt modelId="{779271DE-83BD-49EC-95E8-459B6B9C90D8}" type="pres">
      <dgm:prSet presAssocID="{A6D75912-BBA8-44B1-B741-19BC7DEDFA0E}" presName="vertSpace2b" presStyleCnt="0"/>
      <dgm:spPr/>
    </dgm:pt>
    <dgm:pt modelId="{89FE23F0-E947-4CF0-A617-E8BFFE1CA4D4}" type="pres">
      <dgm:prSet presAssocID="{3F2691C1-017A-4100-A5E2-86AA506F9FE6}" presName="horz2" presStyleCnt="0"/>
      <dgm:spPr/>
    </dgm:pt>
    <dgm:pt modelId="{298574E7-428C-4E1F-B3F3-2D880CBE5CD5}" type="pres">
      <dgm:prSet presAssocID="{3F2691C1-017A-4100-A5E2-86AA506F9FE6}" presName="horzSpace2" presStyleCnt="0"/>
      <dgm:spPr/>
    </dgm:pt>
    <dgm:pt modelId="{7A901424-2D4E-4628-BD90-9DB5666E18A4}" type="pres">
      <dgm:prSet presAssocID="{3F2691C1-017A-4100-A5E2-86AA506F9FE6}" presName="tx2" presStyleLbl="revTx" presStyleIdx="2" presStyleCnt="10"/>
      <dgm:spPr/>
      <dgm:t>
        <a:bodyPr/>
        <a:lstStyle/>
        <a:p>
          <a:endParaRPr lang="nl-NL"/>
        </a:p>
      </dgm:t>
    </dgm:pt>
    <dgm:pt modelId="{56A9E9E0-F714-41EF-BA87-882A32B9AB27}" type="pres">
      <dgm:prSet presAssocID="{3F2691C1-017A-4100-A5E2-86AA506F9FE6}" presName="vert2" presStyleCnt="0"/>
      <dgm:spPr/>
    </dgm:pt>
    <dgm:pt modelId="{2A015C34-B46B-40BB-A0D8-96AA4F20D2C9}" type="pres">
      <dgm:prSet presAssocID="{3F2691C1-017A-4100-A5E2-86AA506F9FE6}" presName="thinLine2b" presStyleLbl="callout" presStyleIdx="1" presStyleCnt="8"/>
      <dgm:spPr/>
    </dgm:pt>
    <dgm:pt modelId="{6411DA7F-2CAF-4AE0-9DCA-A3AB55077A68}" type="pres">
      <dgm:prSet presAssocID="{3F2691C1-017A-4100-A5E2-86AA506F9FE6}" presName="vertSpace2b" presStyleCnt="0"/>
      <dgm:spPr/>
    </dgm:pt>
    <dgm:pt modelId="{C6B17DF9-F742-44A1-BD20-ECBA230A1A9C}" type="pres">
      <dgm:prSet presAssocID="{49FBF5FB-E5D3-4BB3-A56A-A93668C72353}" presName="horz2" presStyleCnt="0"/>
      <dgm:spPr/>
    </dgm:pt>
    <dgm:pt modelId="{40452CE7-33F0-4F86-A2E3-A6EA493B50EF}" type="pres">
      <dgm:prSet presAssocID="{49FBF5FB-E5D3-4BB3-A56A-A93668C72353}" presName="horzSpace2" presStyleCnt="0"/>
      <dgm:spPr/>
    </dgm:pt>
    <dgm:pt modelId="{B7906F40-573F-42FF-B3DB-D58F1B138685}" type="pres">
      <dgm:prSet presAssocID="{49FBF5FB-E5D3-4BB3-A56A-A93668C72353}" presName="tx2" presStyleLbl="revTx" presStyleIdx="3" presStyleCnt="10"/>
      <dgm:spPr/>
      <dgm:t>
        <a:bodyPr/>
        <a:lstStyle/>
        <a:p>
          <a:endParaRPr lang="nl-NL"/>
        </a:p>
      </dgm:t>
    </dgm:pt>
    <dgm:pt modelId="{BEA05157-FC6E-4FD3-8510-78164A2E6BCA}" type="pres">
      <dgm:prSet presAssocID="{49FBF5FB-E5D3-4BB3-A56A-A93668C72353}" presName="vert2" presStyleCnt="0"/>
      <dgm:spPr/>
    </dgm:pt>
    <dgm:pt modelId="{42137EA8-6B28-4A8A-8CD2-E143BE223441}" type="pres">
      <dgm:prSet presAssocID="{49FBF5FB-E5D3-4BB3-A56A-A93668C72353}" presName="thinLine2b" presStyleLbl="callout" presStyleIdx="2" presStyleCnt="8"/>
      <dgm:spPr/>
    </dgm:pt>
    <dgm:pt modelId="{AA399532-D7B6-496B-A668-37058D20D21E}" type="pres">
      <dgm:prSet presAssocID="{49FBF5FB-E5D3-4BB3-A56A-A93668C72353}" presName="vertSpace2b" presStyleCnt="0"/>
      <dgm:spPr/>
    </dgm:pt>
    <dgm:pt modelId="{EB4FD219-CB2C-42BC-818E-73A32F66DC18}" type="pres">
      <dgm:prSet presAssocID="{109FBC47-AD67-42B7-B89E-B38D2EA2C0CF}" presName="horz2" presStyleCnt="0"/>
      <dgm:spPr/>
    </dgm:pt>
    <dgm:pt modelId="{9F4163CB-2CAE-45DB-86D6-7E14BF6B06DF}" type="pres">
      <dgm:prSet presAssocID="{109FBC47-AD67-42B7-B89E-B38D2EA2C0CF}" presName="horzSpace2" presStyleCnt="0"/>
      <dgm:spPr/>
    </dgm:pt>
    <dgm:pt modelId="{865CF0D8-326C-4A27-AD59-F3C7415A2E40}" type="pres">
      <dgm:prSet presAssocID="{109FBC47-AD67-42B7-B89E-B38D2EA2C0CF}" presName="tx2" presStyleLbl="revTx" presStyleIdx="4" presStyleCnt="10"/>
      <dgm:spPr/>
      <dgm:t>
        <a:bodyPr/>
        <a:lstStyle/>
        <a:p>
          <a:endParaRPr lang="nl-NL"/>
        </a:p>
      </dgm:t>
    </dgm:pt>
    <dgm:pt modelId="{170CA003-2ABD-421B-AAEE-E3D3CAC1F3D5}" type="pres">
      <dgm:prSet presAssocID="{109FBC47-AD67-42B7-B89E-B38D2EA2C0CF}" presName="vert2" presStyleCnt="0"/>
      <dgm:spPr/>
    </dgm:pt>
    <dgm:pt modelId="{61B9A736-87FB-41D9-9224-0E837CFB0590}" type="pres">
      <dgm:prSet presAssocID="{109FBC47-AD67-42B7-B89E-B38D2EA2C0CF}" presName="thinLine2b" presStyleLbl="callout" presStyleIdx="3" presStyleCnt="8"/>
      <dgm:spPr/>
    </dgm:pt>
    <dgm:pt modelId="{2D05B2EC-ADD0-41D6-87FF-994D4CEA1C3E}" type="pres">
      <dgm:prSet presAssocID="{109FBC47-AD67-42B7-B89E-B38D2EA2C0CF}" presName="vertSpace2b" presStyleCnt="0"/>
      <dgm:spPr/>
    </dgm:pt>
    <dgm:pt modelId="{8A9ABB3C-FF80-4398-894B-9711CACDBFE7}" type="pres">
      <dgm:prSet presAssocID="{D5C7329A-784E-4636-8803-A5FB659E4DF0}" presName="horz2" presStyleCnt="0"/>
      <dgm:spPr/>
    </dgm:pt>
    <dgm:pt modelId="{0A22495F-F077-43DE-8854-5C2DA0A9C5B8}" type="pres">
      <dgm:prSet presAssocID="{D5C7329A-784E-4636-8803-A5FB659E4DF0}" presName="horzSpace2" presStyleCnt="0"/>
      <dgm:spPr/>
    </dgm:pt>
    <dgm:pt modelId="{5E3CED3E-BC06-4343-B1A3-874D31E889E0}" type="pres">
      <dgm:prSet presAssocID="{D5C7329A-784E-4636-8803-A5FB659E4DF0}" presName="tx2" presStyleLbl="revTx" presStyleIdx="5" presStyleCnt="10"/>
      <dgm:spPr/>
      <dgm:t>
        <a:bodyPr/>
        <a:lstStyle/>
        <a:p>
          <a:endParaRPr lang="nl-NL"/>
        </a:p>
      </dgm:t>
    </dgm:pt>
    <dgm:pt modelId="{A99994EF-6F78-4E13-9691-2915A57D56BB}" type="pres">
      <dgm:prSet presAssocID="{D5C7329A-784E-4636-8803-A5FB659E4DF0}" presName="vert2" presStyleCnt="0"/>
      <dgm:spPr/>
    </dgm:pt>
    <dgm:pt modelId="{DCD9EACF-C22F-4F74-A88B-0784AFDF865C}" type="pres">
      <dgm:prSet presAssocID="{D5C7329A-784E-4636-8803-A5FB659E4DF0}" presName="thinLine2b" presStyleLbl="callout" presStyleIdx="4" presStyleCnt="8"/>
      <dgm:spPr/>
    </dgm:pt>
    <dgm:pt modelId="{A3CD90C2-2D7A-43D5-A346-509D2DD16B15}" type="pres">
      <dgm:prSet presAssocID="{D5C7329A-784E-4636-8803-A5FB659E4DF0}" presName="vertSpace2b" presStyleCnt="0"/>
      <dgm:spPr/>
    </dgm:pt>
    <dgm:pt modelId="{E0A47332-D849-4F11-970B-ACE5821CE9B4}" type="pres">
      <dgm:prSet presAssocID="{5B810261-7087-4619-AB25-94045DA1117B}" presName="thickLine" presStyleLbl="alignNode1" presStyleIdx="1" presStyleCnt="2"/>
      <dgm:spPr/>
    </dgm:pt>
    <dgm:pt modelId="{931CE8D1-734E-4EA1-8FB1-7C2639F6C2EE}" type="pres">
      <dgm:prSet presAssocID="{5B810261-7087-4619-AB25-94045DA1117B}" presName="horz1" presStyleCnt="0"/>
      <dgm:spPr/>
    </dgm:pt>
    <dgm:pt modelId="{DA9C6D92-C00A-40C1-A965-CE87252FEE4C}" type="pres">
      <dgm:prSet presAssocID="{5B810261-7087-4619-AB25-94045DA1117B}" presName="tx1" presStyleLbl="revTx" presStyleIdx="6" presStyleCnt="10"/>
      <dgm:spPr/>
      <dgm:t>
        <a:bodyPr/>
        <a:lstStyle/>
        <a:p>
          <a:endParaRPr lang="nl-NL"/>
        </a:p>
      </dgm:t>
    </dgm:pt>
    <dgm:pt modelId="{A3905394-8DDA-4DCB-869E-84163C2ECF14}" type="pres">
      <dgm:prSet presAssocID="{5B810261-7087-4619-AB25-94045DA1117B}" presName="vert1" presStyleCnt="0"/>
      <dgm:spPr/>
    </dgm:pt>
    <dgm:pt modelId="{42784074-2D64-4BAA-B828-174B7359967B}" type="pres">
      <dgm:prSet presAssocID="{F1A81D5D-9C38-4030-8437-D1790B404609}" presName="vertSpace2a" presStyleCnt="0"/>
      <dgm:spPr/>
    </dgm:pt>
    <dgm:pt modelId="{344FEF2F-E88D-40A0-962A-E85776C2257D}" type="pres">
      <dgm:prSet presAssocID="{F1A81D5D-9C38-4030-8437-D1790B404609}" presName="horz2" presStyleCnt="0"/>
      <dgm:spPr/>
    </dgm:pt>
    <dgm:pt modelId="{9BD61A16-A44F-4F64-A52A-19FA2760BE94}" type="pres">
      <dgm:prSet presAssocID="{F1A81D5D-9C38-4030-8437-D1790B404609}" presName="horzSpace2" presStyleCnt="0"/>
      <dgm:spPr/>
    </dgm:pt>
    <dgm:pt modelId="{46895CBA-8ACA-469E-B2F7-4059106E6AFB}" type="pres">
      <dgm:prSet presAssocID="{F1A81D5D-9C38-4030-8437-D1790B404609}" presName="tx2" presStyleLbl="revTx" presStyleIdx="7" presStyleCnt="10"/>
      <dgm:spPr/>
      <dgm:t>
        <a:bodyPr/>
        <a:lstStyle/>
        <a:p>
          <a:endParaRPr lang="nl-NL"/>
        </a:p>
      </dgm:t>
    </dgm:pt>
    <dgm:pt modelId="{C15EE317-813D-4480-869C-110AC41EDBF2}" type="pres">
      <dgm:prSet presAssocID="{F1A81D5D-9C38-4030-8437-D1790B404609}" presName="vert2" presStyleCnt="0"/>
      <dgm:spPr/>
    </dgm:pt>
    <dgm:pt modelId="{A6412821-5A28-4444-A729-1F6104FE6979}" type="pres">
      <dgm:prSet presAssocID="{F1A81D5D-9C38-4030-8437-D1790B404609}" presName="thinLine2b" presStyleLbl="callout" presStyleIdx="5" presStyleCnt="8"/>
      <dgm:spPr/>
    </dgm:pt>
    <dgm:pt modelId="{FC80761F-018E-40F5-B82A-12B44791176B}" type="pres">
      <dgm:prSet presAssocID="{F1A81D5D-9C38-4030-8437-D1790B404609}" presName="vertSpace2b" presStyleCnt="0"/>
      <dgm:spPr/>
    </dgm:pt>
    <dgm:pt modelId="{227091CB-1C1C-4268-BC7A-9C4F18AF9FB8}" type="pres">
      <dgm:prSet presAssocID="{BEE2920E-9C57-4830-88C9-97A5218B7AAE}" presName="horz2" presStyleCnt="0"/>
      <dgm:spPr/>
    </dgm:pt>
    <dgm:pt modelId="{9DA477E7-19B9-48B0-967C-6B3317AE58AD}" type="pres">
      <dgm:prSet presAssocID="{BEE2920E-9C57-4830-88C9-97A5218B7AAE}" presName="horzSpace2" presStyleCnt="0"/>
      <dgm:spPr/>
    </dgm:pt>
    <dgm:pt modelId="{041A12F4-05C6-41C9-B881-557A98CE0E7F}" type="pres">
      <dgm:prSet presAssocID="{BEE2920E-9C57-4830-88C9-97A5218B7AAE}" presName="tx2" presStyleLbl="revTx" presStyleIdx="8" presStyleCnt="10"/>
      <dgm:spPr/>
      <dgm:t>
        <a:bodyPr/>
        <a:lstStyle/>
        <a:p>
          <a:endParaRPr lang="nl-NL"/>
        </a:p>
      </dgm:t>
    </dgm:pt>
    <dgm:pt modelId="{85116104-3B0A-4AD2-883E-FB7974E55B1F}" type="pres">
      <dgm:prSet presAssocID="{BEE2920E-9C57-4830-88C9-97A5218B7AAE}" presName="vert2" presStyleCnt="0"/>
      <dgm:spPr/>
    </dgm:pt>
    <dgm:pt modelId="{6E8E5A68-2E30-45D1-B67F-388E84780EEA}" type="pres">
      <dgm:prSet presAssocID="{BEE2920E-9C57-4830-88C9-97A5218B7AAE}" presName="thinLine2b" presStyleLbl="callout" presStyleIdx="6" presStyleCnt="8"/>
      <dgm:spPr/>
    </dgm:pt>
    <dgm:pt modelId="{B583F309-5AFF-4EB0-B696-EEDF8F906E0C}" type="pres">
      <dgm:prSet presAssocID="{BEE2920E-9C57-4830-88C9-97A5218B7AAE}" presName="vertSpace2b" presStyleCnt="0"/>
      <dgm:spPr/>
    </dgm:pt>
    <dgm:pt modelId="{F382E522-3133-474C-A0E0-8C5D7865B507}" type="pres">
      <dgm:prSet presAssocID="{D2227381-E159-4AEB-AFA9-1BAE195AF903}" presName="horz2" presStyleCnt="0"/>
      <dgm:spPr/>
    </dgm:pt>
    <dgm:pt modelId="{41BD87CB-17D6-43DD-829E-68A2E7B07E00}" type="pres">
      <dgm:prSet presAssocID="{D2227381-E159-4AEB-AFA9-1BAE195AF903}" presName="horzSpace2" presStyleCnt="0"/>
      <dgm:spPr/>
    </dgm:pt>
    <dgm:pt modelId="{A16FEE7D-717F-4294-AB25-E2B076B223BB}" type="pres">
      <dgm:prSet presAssocID="{D2227381-E159-4AEB-AFA9-1BAE195AF903}" presName="tx2" presStyleLbl="revTx" presStyleIdx="9" presStyleCnt="10"/>
      <dgm:spPr/>
      <dgm:t>
        <a:bodyPr/>
        <a:lstStyle/>
        <a:p>
          <a:endParaRPr lang="nl-NL"/>
        </a:p>
      </dgm:t>
    </dgm:pt>
    <dgm:pt modelId="{6116A8CF-3820-4367-BB96-A9CED45FCDF6}" type="pres">
      <dgm:prSet presAssocID="{D2227381-E159-4AEB-AFA9-1BAE195AF903}" presName="vert2" presStyleCnt="0"/>
      <dgm:spPr/>
    </dgm:pt>
    <dgm:pt modelId="{61E1EA4D-3DF4-4A6E-B624-71947E2D027A}" type="pres">
      <dgm:prSet presAssocID="{D2227381-E159-4AEB-AFA9-1BAE195AF903}" presName="thinLine2b" presStyleLbl="callout" presStyleIdx="7" presStyleCnt="8"/>
      <dgm:spPr/>
    </dgm:pt>
    <dgm:pt modelId="{A35597F3-C734-41A1-913C-9D3FD314E585}" type="pres">
      <dgm:prSet presAssocID="{D2227381-E159-4AEB-AFA9-1BAE195AF903}" presName="vertSpace2b" presStyleCnt="0"/>
      <dgm:spPr/>
    </dgm:pt>
  </dgm:ptLst>
  <dgm:cxnLst>
    <dgm:cxn modelId="{16197C7B-6A33-45EE-A08C-2DA078E30E03}" type="presOf" srcId="{BEE2920E-9C57-4830-88C9-97A5218B7AAE}" destId="{041A12F4-05C6-41C9-B881-557A98CE0E7F}" srcOrd="0" destOrd="0" presId="urn:microsoft.com/office/officeart/2008/layout/LinedList"/>
    <dgm:cxn modelId="{CE9EF453-A54B-47B4-89DB-D999A273A4FF}" type="presOf" srcId="{D5C7329A-784E-4636-8803-A5FB659E4DF0}" destId="{5E3CED3E-BC06-4343-B1A3-874D31E889E0}" srcOrd="0" destOrd="0" presId="urn:microsoft.com/office/officeart/2008/layout/LinedList"/>
    <dgm:cxn modelId="{3C76BDD0-2235-40D4-AC70-932DB4173845}" srcId="{5B810261-7087-4619-AB25-94045DA1117B}" destId="{D2227381-E159-4AEB-AFA9-1BAE195AF903}" srcOrd="2" destOrd="0" parTransId="{82C4D1E4-3E4D-4CB5-934E-A83242E6FF87}" sibTransId="{CCF6C892-278C-48BF-821C-C7D7BDB2EE80}"/>
    <dgm:cxn modelId="{28006D01-326B-4F3A-AAC2-8E055EE349F3}" srcId="{5C28EF91-67E7-4B02-8564-46300D6EDD94}" destId="{EA2B8C8E-A245-4631-AD9E-4A65B99C75BC}" srcOrd="0" destOrd="0" parTransId="{D0943B80-6E29-45CA-836E-DAF3E6F960C5}" sibTransId="{212546BE-B82A-486D-8A39-B80F0EF971AC}"/>
    <dgm:cxn modelId="{1C471F07-47B1-4BE7-B882-AE9DF863644E}" type="presOf" srcId="{A6D75912-BBA8-44B1-B741-19BC7DEDFA0E}" destId="{A00D3354-7D4A-4804-8178-BF75A43569E1}" srcOrd="0" destOrd="0" presId="urn:microsoft.com/office/officeart/2008/layout/LinedList"/>
    <dgm:cxn modelId="{3202174B-A765-4080-B6DF-CED5B2E22755}" srcId="{5C28EF91-67E7-4B02-8564-46300D6EDD94}" destId="{5B810261-7087-4619-AB25-94045DA1117B}" srcOrd="1" destOrd="0" parTransId="{9ACD7413-B088-40D2-A735-FB82EB7BBF31}" sibTransId="{D0E0253D-018C-4011-8F30-39D4E0B53A99}"/>
    <dgm:cxn modelId="{BFB3BB31-1BC8-404F-9579-D95270697233}" type="presOf" srcId="{F1A81D5D-9C38-4030-8437-D1790B404609}" destId="{46895CBA-8ACA-469E-B2F7-4059106E6AFB}" srcOrd="0" destOrd="0" presId="urn:microsoft.com/office/officeart/2008/layout/LinedList"/>
    <dgm:cxn modelId="{DC9CBA7F-EC89-4C80-BCD7-A435935F6D7B}" type="presOf" srcId="{5C28EF91-67E7-4B02-8564-46300D6EDD94}" destId="{0C49C991-A44F-494A-A01A-F2CC8A0D2F6C}" srcOrd="0" destOrd="0" presId="urn:microsoft.com/office/officeart/2008/layout/LinedList"/>
    <dgm:cxn modelId="{85B7B704-1F08-49A1-B36B-36D1EC17F136}" type="presOf" srcId="{109FBC47-AD67-42B7-B89E-B38D2EA2C0CF}" destId="{865CF0D8-326C-4A27-AD59-F3C7415A2E40}" srcOrd="0" destOrd="0" presId="urn:microsoft.com/office/officeart/2008/layout/LinedList"/>
    <dgm:cxn modelId="{B27BAD42-EB82-457B-AC58-9534B643F4D9}" srcId="{EA2B8C8E-A245-4631-AD9E-4A65B99C75BC}" destId="{D5C7329A-784E-4636-8803-A5FB659E4DF0}" srcOrd="4" destOrd="0" parTransId="{4457B9F6-3833-48AE-B344-27C1FEABD501}" sibTransId="{DD6D6DD4-9D97-452F-8CCB-3695950D2DE9}"/>
    <dgm:cxn modelId="{FD1ADCA0-DAB8-45E0-B196-85411FBEA0C3}" srcId="{5B810261-7087-4619-AB25-94045DA1117B}" destId="{BEE2920E-9C57-4830-88C9-97A5218B7AAE}" srcOrd="1" destOrd="0" parTransId="{6C234FB5-2DF4-4460-B455-E516275FDC9F}" sibTransId="{A80C9743-0B68-49B8-93B9-84942E5C7D8A}"/>
    <dgm:cxn modelId="{A9FFB1AF-A229-4E34-85F6-1F6933C75BC6}" srcId="{EA2B8C8E-A245-4631-AD9E-4A65B99C75BC}" destId="{A6D75912-BBA8-44B1-B741-19BC7DEDFA0E}" srcOrd="0" destOrd="0" parTransId="{A99B0C8A-E0BB-4006-99C0-C9143E595995}" sibTransId="{BE2977E1-9A4B-422C-B044-67BE7CBCBC36}"/>
    <dgm:cxn modelId="{F2959B59-4622-4E34-B438-12D19B03D1F6}" type="presOf" srcId="{3F2691C1-017A-4100-A5E2-86AA506F9FE6}" destId="{7A901424-2D4E-4628-BD90-9DB5666E18A4}" srcOrd="0" destOrd="0" presId="urn:microsoft.com/office/officeart/2008/layout/LinedList"/>
    <dgm:cxn modelId="{9E09DCCE-9F8D-4ABD-BCC2-B8FE3F29871C}" type="presOf" srcId="{EA2B8C8E-A245-4631-AD9E-4A65B99C75BC}" destId="{4D9CB1F5-BE28-4C84-B632-A49F3D6B39AA}" srcOrd="0" destOrd="0" presId="urn:microsoft.com/office/officeart/2008/layout/LinedList"/>
    <dgm:cxn modelId="{AAD9E536-3418-4A1B-B728-22A7A02F0515}" type="presOf" srcId="{49FBF5FB-E5D3-4BB3-A56A-A93668C72353}" destId="{B7906F40-573F-42FF-B3DB-D58F1B138685}" srcOrd="0" destOrd="0" presId="urn:microsoft.com/office/officeart/2008/layout/LinedList"/>
    <dgm:cxn modelId="{C822EAE5-6216-4BF3-88E9-2917FC5D6C3F}" srcId="{EA2B8C8E-A245-4631-AD9E-4A65B99C75BC}" destId="{3F2691C1-017A-4100-A5E2-86AA506F9FE6}" srcOrd="1" destOrd="0" parTransId="{D7E7B935-0CE9-481A-94D0-525E356F1F06}" sibTransId="{A384D0D3-EE01-4DE9-9F67-B7A53E964E13}"/>
    <dgm:cxn modelId="{538F5267-7062-476E-8A39-76F942D86B9D}" type="presOf" srcId="{5B810261-7087-4619-AB25-94045DA1117B}" destId="{DA9C6D92-C00A-40C1-A965-CE87252FEE4C}" srcOrd="0" destOrd="0" presId="urn:microsoft.com/office/officeart/2008/layout/LinedList"/>
    <dgm:cxn modelId="{A485DF1B-84D4-4D5C-A7B9-F51AA9F92FBA}" srcId="{EA2B8C8E-A245-4631-AD9E-4A65B99C75BC}" destId="{49FBF5FB-E5D3-4BB3-A56A-A93668C72353}" srcOrd="2" destOrd="0" parTransId="{D270B857-2B85-41DF-92B5-63D4822AECD4}" sibTransId="{3D1E2A80-FA85-49C9-BDD2-D70E32C3931E}"/>
    <dgm:cxn modelId="{9A03EE4C-BAAB-4C9F-A21B-E3CA61B94E95}" srcId="{5B810261-7087-4619-AB25-94045DA1117B}" destId="{F1A81D5D-9C38-4030-8437-D1790B404609}" srcOrd="0" destOrd="0" parTransId="{42385BF8-628C-43A9-8BF3-DA9123849DDA}" sibTransId="{FF02F4AC-66FC-45C2-9975-A7F6B11BFEEF}"/>
    <dgm:cxn modelId="{C7EC61FC-A427-424F-8F48-92EB6FB213F2}" type="presOf" srcId="{D2227381-E159-4AEB-AFA9-1BAE195AF903}" destId="{A16FEE7D-717F-4294-AB25-E2B076B223BB}" srcOrd="0" destOrd="0" presId="urn:microsoft.com/office/officeart/2008/layout/LinedList"/>
    <dgm:cxn modelId="{AB96FCC5-DB51-463B-990A-0A554C8CC2EE}" srcId="{EA2B8C8E-A245-4631-AD9E-4A65B99C75BC}" destId="{109FBC47-AD67-42B7-B89E-B38D2EA2C0CF}" srcOrd="3" destOrd="0" parTransId="{FD882D89-3464-4D8C-A992-D025FD32340C}" sibTransId="{E21EB299-E2EB-40F7-AA51-BDE055E39169}"/>
    <dgm:cxn modelId="{D247E286-67B5-46FC-AE33-4535E4A43487}" type="presParOf" srcId="{0C49C991-A44F-494A-A01A-F2CC8A0D2F6C}" destId="{4291ECDC-6755-4609-BB4D-0B2AEB1196BB}" srcOrd="0" destOrd="0" presId="urn:microsoft.com/office/officeart/2008/layout/LinedList"/>
    <dgm:cxn modelId="{5B216F07-2A88-4E6C-BE15-19086736818D}" type="presParOf" srcId="{0C49C991-A44F-494A-A01A-F2CC8A0D2F6C}" destId="{1BF1EB21-8DFE-4215-AD7B-A2958D75B46F}" srcOrd="1" destOrd="0" presId="urn:microsoft.com/office/officeart/2008/layout/LinedList"/>
    <dgm:cxn modelId="{E8D04A6F-455F-4C50-892B-15AF9365F0A3}" type="presParOf" srcId="{1BF1EB21-8DFE-4215-AD7B-A2958D75B46F}" destId="{4D9CB1F5-BE28-4C84-B632-A49F3D6B39AA}" srcOrd="0" destOrd="0" presId="urn:microsoft.com/office/officeart/2008/layout/LinedList"/>
    <dgm:cxn modelId="{9543B8EB-02BA-489B-A0B6-1CEEEA6759B9}" type="presParOf" srcId="{1BF1EB21-8DFE-4215-AD7B-A2958D75B46F}" destId="{4DD0BB13-2C87-4196-A981-8DE6A5A44C9A}" srcOrd="1" destOrd="0" presId="urn:microsoft.com/office/officeart/2008/layout/LinedList"/>
    <dgm:cxn modelId="{E197ABAD-4B6C-4BA4-8552-38F4B5DD71D6}" type="presParOf" srcId="{4DD0BB13-2C87-4196-A981-8DE6A5A44C9A}" destId="{7E89A678-2A65-43F3-8CFA-EE5723A9E40E}" srcOrd="0" destOrd="0" presId="urn:microsoft.com/office/officeart/2008/layout/LinedList"/>
    <dgm:cxn modelId="{2A2B3F04-3276-421C-BFC7-328A342AFF3A}" type="presParOf" srcId="{4DD0BB13-2C87-4196-A981-8DE6A5A44C9A}" destId="{B5E775B1-AC85-4DC1-8A29-AED5FDD6FC19}" srcOrd="1" destOrd="0" presId="urn:microsoft.com/office/officeart/2008/layout/LinedList"/>
    <dgm:cxn modelId="{FDC24C96-3B77-4C4A-8BE3-CB6EA5DD00A3}" type="presParOf" srcId="{B5E775B1-AC85-4DC1-8A29-AED5FDD6FC19}" destId="{DFD4CC4A-FE35-4329-AA5C-36D972BB7F4D}" srcOrd="0" destOrd="0" presId="urn:microsoft.com/office/officeart/2008/layout/LinedList"/>
    <dgm:cxn modelId="{D104AF49-CA52-4188-AF6A-F53150A7EC5C}" type="presParOf" srcId="{B5E775B1-AC85-4DC1-8A29-AED5FDD6FC19}" destId="{A00D3354-7D4A-4804-8178-BF75A43569E1}" srcOrd="1" destOrd="0" presId="urn:microsoft.com/office/officeart/2008/layout/LinedList"/>
    <dgm:cxn modelId="{2C2AF3C0-8D97-4C47-A98A-7653EC456CCA}" type="presParOf" srcId="{B5E775B1-AC85-4DC1-8A29-AED5FDD6FC19}" destId="{8AABD80C-604B-4A6C-B8DE-5A3E1D3DEE41}" srcOrd="2" destOrd="0" presId="urn:microsoft.com/office/officeart/2008/layout/LinedList"/>
    <dgm:cxn modelId="{68CEF1ED-F754-492D-8652-9FE07C515149}" type="presParOf" srcId="{4DD0BB13-2C87-4196-A981-8DE6A5A44C9A}" destId="{632C0FE8-9621-4136-945C-6CE608B42847}" srcOrd="2" destOrd="0" presId="urn:microsoft.com/office/officeart/2008/layout/LinedList"/>
    <dgm:cxn modelId="{D82CA597-8C89-4406-9818-9BB33615C534}" type="presParOf" srcId="{4DD0BB13-2C87-4196-A981-8DE6A5A44C9A}" destId="{779271DE-83BD-49EC-95E8-459B6B9C90D8}" srcOrd="3" destOrd="0" presId="urn:microsoft.com/office/officeart/2008/layout/LinedList"/>
    <dgm:cxn modelId="{5A6A4730-DBB4-4C9C-B8DC-EE3E76F3B18D}" type="presParOf" srcId="{4DD0BB13-2C87-4196-A981-8DE6A5A44C9A}" destId="{89FE23F0-E947-4CF0-A617-E8BFFE1CA4D4}" srcOrd="4" destOrd="0" presId="urn:microsoft.com/office/officeart/2008/layout/LinedList"/>
    <dgm:cxn modelId="{2505A1C1-1F75-4771-97DB-C6106662D3D0}" type="presParOf" srcId="{89FE23F0-E947-4CF0-A617-E8BFFE1CA4D4}" destId="{298574E7-428C-4E1F-B3F3-2D880CBE5CD5}" srcOrd="0" destOrd="0" presId="urn:microsoft.com/office/officeart/2008/layout/LinedList"/>
    <dgm:cxn modelId="{7ED93E55-6C27-4709-8192-0BAABB7D5F93}" type="presParOf" srcId="{89FE23F0-E947-4CF0-A617-E8BFFE1CA4D4}" destId="{7A901424-2D4E-4628-BD90-9DB5666E18A4}" srcOrd="1" destOrd="0" presId="urn:microsoft.com/office/officeart/2008/layout/LinedList"/>
    <dgm:cxn modelId="{B726B210-CE94-4AD4-A679-5B2AB3F609A4}" type="presParOf" srcId="{89FE23F0-E947-4CF0-A617-E8BFFE1CA4D4}" destId="{56A9E9E0-F714-41EF-BA87-882A32B9AB27}" srcOrd="2" destOrd="0" presId="urn:microsoft.com/office/officeart/2008/layout/LinedList"/>
    <dgm:cxn modelId="{D0DC04D5-65DE-47D8-A597-4F224ED61D8B}" type="presParOf" srcId="{4DD0BB13-2C87-4196-A981-8DE6A5A44C9A}" destId="{2A015C34-B46B-40BB-A0D8-96AA4F20D2C9}" srcOrd="5" destOrd="0" presId="urn:microsoft.com/office/officeart/2008/layout/LinedList"/>
    <dgm:cxn modelId="{354D57C4-17E7-4804-B047-79DFA23BA511}" type="presParOf" srcId="{4DD0BB13-2C87-4196-A981-8DE6A5A44C9A}" destId="{6411DA7F-2CAF-4AE0-9DCA-A3AB55077A68}" srcOrd="6" destOrd="0" presId="urn:microsoft.com/office/officeart/2008/layout/LinedList"/>
    <dgm:cxn modelId="{9E3A808E-07AE-4C2E-B8EA-80ACB8B446D5}" type="presParOf" srcId="{4DD0BB13-2C87-4196-A981-8DE6A5A44C9A}" destId="{C6B17DF9-F742-44A1-BD20-ECBA230A1A9C}" srcOrd="7" destOrd="0" presId="urn:microsoft.com/office/officeart/2008/layout/LinedList"/>
    <dgm:cxn modelId="{811B0630-4EC2-453B-9663-31D3E0C0F6F2}" type="presParOf" srcId="{C6B17DF9-F742-44A1-BD20-ECBA230A1A9C}" destId="{40452CE7-33F0-4F86-A2E3-A6EA493B50EF}" srcOrd="0" destOrd="0" presId="urn:microsoft.com/office/officeart/2008/layout/LinedList"/>
    <dgm:cxn modelId="{4661620D-3FF4-4A8B-9ADB-17E75136B01A}" type="presParOf" srcId="{C6B17DF9-F742-44A1-BD20-ECBA230A1A9C}" destId="{B7906F40-573F-42FF-B3DB-D58F1B138685}" srcOrd="1" destOrd="0" presId="urn:microsoft.com/office/officeart/2008/layout/LinedList"/>
    <dgm:cxn modelId="{C40927F2-2C7B-4CCC-8B9C-B7D6396BB5F7}" type="presParOf" srcId="{C6B17DF9-F742-44A1-BD20-ECBA230A1A9C}" destId="{BEA05157-FC6E-4FD3-8510-78164A2E6BCA}" srcOrd="2" destOrd="0" presId="urn:microsoft.com/office/officeart/2008/layout/LinedList"/>
    <dgm:cxn modelId="{76262DA8-F46B-4AE2-A10D-84A22BEB8091}" type="presParOf" srcId="{4DD0BB13-2C87-4196-A981-8DE6A5A44C9A}" destId="{42137EA8-6B28-4A8A-8CD2-E143BE223441}" srcOrd="8" destOrd="0" presId="urn:microsoft.com/office/officeart/2008/layout/LinedList"/>
    <dgm:cxn modelId="{DAB398C1-9A30-4299-B8FA-C96B6DBEF969}" type="presParOf" srcId="{4DD0BB13-2C87-4196-A981-8DE6A5A44C9A}" destId="{AA399532-D7B6-496B-A668-37058D20D21E}" srcOrd="9" destOrd="0" presId="urn:microsoft.com/office/officeart/2008/layout/LinedList"/>
    <dgm:cxn modelId="{728CCFC8-C17E-48B6-BC18-15ED48152114}" type="presParOf" srcId="{4DD0BB13-2C87-4196-A981-8DE6A5A44C9A}" destId="{EB4FD219-CB2C-42BC-818E-73A32F66DC18}" srcOrd="10" destOrd="0" presId="urn:microsoft.com/office/officeart/2008/layout/LinedList"/>
    <dgm:cxn modelId="{DE510676-AC8F-4ED1-9D53-796DD227BB81}" type="presParOf" srcId="{EB4FD219-CB2C-42BC-818E-73A32F66DC18}" destId="{9F4163CB-2CAE-45DB-86D6-7E14BF6B06DF}" srcOrd="0" destOrd="0" presId="urn:microsoft.com/office/officeart/2008/layout/LinedList"/>
    <dgm:cxn modelId="{D1DD1239-3AAD-4701-B3A9-5F1DB7B6F9F2}" type="presParOf" srcId="{EB4FD219-CB2C-42BC-818E-73A32F66DC18}" destId="{865CF0D8-326C-4A27-AD59-F3C7415A2E40}" srcOrd="1" destOrd="0" presId="urn:microsoft.com/office/officeart/2008/layout/LinedList"/>
    <dgm:cxn modelId="{1CF6B209-EDE9-43CA-A606-8C9CF217EE91}" type="presParOf" srcId="{EB4FD219-CB2C-42BC-818E-73A32F66DC18}" destId="{170CA003-2ABD-421B-AAEE-E3D3CAC1F3D5}" srcOrd="2" destOrd="0" presId="urn:microsoft.com/office/officeart/2008/layout/LinedList"/>
    <dgm:cxn modelId="{DE5179A2-B983-482B-8FD2-B5B9897E3EAB}" type="presParOf" srcId="{4DD0BB13-2C87-4196-A981-8DE6A5A44C9A}" destId="{61B9A736-87FB-41D9-9224-0E837CFB0590}" srcOrd="11" destOrd="0" presId="urn:microsoft.com/office/officeart/2008/layout/LinedList"/>
    <dgm:cxn modelId="{FF7054AA-64FA-4588-907F-908CB2C6E8B9}" type="presParOf" srcId="{4DD0BB13-2C87-4196-A981-8DE6A5A44C9A}" destId="{2D05B2EC-ADD0-41D6-87FF-994D4CEA1C3E}" srcOrd="12" destOrd="0" presId="urn:microsoft.com/office/officeart/2008/layout/LinedList"/>
    <dgm:cxn modelId="{4EEC120A-6730-4417-9D7B-9C9BD795E864}" type="presParOf" srcId="{4DD0BB13-2C87-4196-A981-8DE6A5A44C9A}" destId="{8A9ABB3C-FF80-4398-894B-9711CACDBFE7}" srcOrd="13" destOrd="0" presId="urn:microsoft.com/office/officeart/2008/layout/LinedList"/>
    <dgm:cxn modelId="{084F0F92-943A-4F68-9829-1990FB704679}" type="presParOf" srcId="{8A9ABB3C-FF80-4398-894B-9711CACDBFE7}" destId="{0A22495F-F077-43DE-8854-5C2DA0A9C5B8}" srcOrd="0" destOrd="0" presId="urn:microsoft.com/office/officeart/2008/layout/LinedList"/>
    <dgm:cxn modelId="{AD14C596-104E-4A02-8AB4-790B98DE1B2D}" type="presParOf" srcId="{8A9ABB3C-FF80-4398-894B-9711CACDBFE7}" destId="{5E3CED3E-BC06-4343-B1A3-874D31E889E0}" srcOrd="1" destOrd="0" presId="urn:microsoft.com/office/officeart/2008/layout/LinedList"/>
    <dgm:cxn modelId="{348B662C-882A-485B-BD8A-B61FDB495542}" type="presParOf" srcId="{8A9ABB3C-FF80-4398-894B-9711CACDBFE7}" destId="{A99994EF-6F78-4E13-9691-2915A57D56BB}" srcOrd="2" destOrd="0" presId="urn:microsoft.com/office/officeart/2008/layout/LinedList"/>
    <dgm:cxn modelId="{34FA52E1-BA64-451F-A3E1-ECF994A10A75}" type="presParOf" srcId="{4DD0BB13-2C87-4196-A981-8DE6A5A44C9A}" destId="{DCD9EACF-C22F-4F74-A88B-0784AFDF865C}" srcOrd="14" destOrd="0" presId="urn:microsoft.com/office/officeart/2008/layout/LinedList"/>
    <dgm:cxn modelId="{BA1DF23C-AC25-442F-BD88-C917088DB5D1}" type="presParOf" srcId="{4DD0BB13-2C87-4196-A981-8DE6A5A44C9A}" destId="{A3CD90C2-2D7A-43D5-A346-509D2DD16B15}" srcOrd="15" destOrd="0" presId="urn:microsoft.com/office/officeart/2008/layout/LinedList"/>
    <dgm:cxn modelId="{EFD62DE1-1206-48FD-AC69-8A312C7F67BB}" type="presParOf" srcId="{0C49C991-A44F-494A-A01A-F2CC8A0D2F6C}" destId="{E0A47332-D849-4F11-970B-ACE5821CE9B4}" srcOrd="2" destOrd="0" presId="urn:microsoft.com/office/officeart/2008/layout/LinedList"/>
    <dgm:cxn modelId="{D02E6521-15C6-4CDE-96DC-6068E8712145}" type="presParOf" srcId="{0C49C991-A44F-494A-A01A-F2CC8A0D2F6C}" destId="{931CE8D1-734E-4EA1-8FB1-7C2639F6C2EE}" srcOrd="3" destOrd="0" presId="urn:microsoft.com/office/officeart/2008/layout/LinedList"/>
    <dgm:cxn modelId="{F1AAFCFC-43C7-492F-9361-1E950AFF64F4}" type="presParOf" srcId="{931CE8D1-734E-4EA1-8FB1-7C2639F6C2EE}" destId="{DA9C6D92-C00A-40C1-A965-CE87252FEE4C}" srcOrd="0" destOrd="0" presId="urn:microsoft.com/office/officeart/2008/layout/LinedList"/>
    <dgm:cxn modelId="{594998EC-742A-4E0A-A85F-781CFD39B4A3}" type="presParOf" srcId="{931CE8D1-734E-4EA1-8FB1-7C2639F6C2EE}" destId="{A3905394-8DDA-4DCB-869E-84163C2ECF14}" srcOrd="1" destOrd="0" presId="urn:microsoft.com/office/officeart/2008/layout/LinedList"/>
    <dgm:cxn modelId="{FA95D6EC-1FDD-4E44-B0B1-11BB82840533}" type="presParOf" srcId="{A3905394-8DDA-4DCB-869E-84163C2ECF14}" destId="{42784074-2D64-4BAA-B828-174B7359967B}" srcOrd="0" destOrd="0" presId="urn:microsoft.com/office/officeart/2008/layout/LinedList"/>
    <dgm:cxn modelId="{9B3BF80A-8263-4D94-8AA7-FAB7FA35319C}" type="presParOf" srcId="{A3905394-8DDA-4DCB-869E-84163C2ECF14}" destId="{344FEF2F-E88D-40A0-962A-E85776C2257D}" srcOrd="1" destOrd="0" presId="urn:microsoft.com/office/officeart/2008/layout/LinedList"/>
    <dgm:cxn modelId="{662695C4-219F-4F86-8509-DED4F6DAECFE}" type="presParOf" srcId="{344FEF2F-E88D-40A0-962A-E85776C2257D}" destId="{9BD61A16-A44F-4F64-A52A-19FA2760BE94}" srcOrd="0" destOrd="0" presId="urn:microsoft.com/office/officeart/2008/layout/LinedList"/>
    <dgm:cxn modelId="{C9E72E6A-078B-475D-BA06-BA73C512A8B2}" type="presParOf" srcId="{344FEF2F-E88D-40A0-962A-E85776C2257D}" destId="{46895CBA-8ACA-469E-B2F7-4059106E6AFB}" srcOrd="1" destOrd="0" presId="urn:microsoft.com/office/officeart/2008/layout/LinedList"/>
    <dgm:cxn modelId="{B9CA84B0-0FF5-4725-874B-A71B8B8A5C52}" type="presParOf" srcId="{344FEF2F-E88D-40A0-962A-E85776C2257D}" destId="{C15EE317-813D-4480-869C-110AC41EDBF2}" srcOrd="2" destOrd="0" presId="urn:microsoft.com/office/officeart/2008/layout/LinedList"/>
    <dgm:cxn modelId="{AC9A5A05-AB5D-4AD3-B307-2D13B42BF97B}" type="presParOf" srcId="{A3905394-8DDA-4DCB-869E-84163C2ECF14}" destId="{A6412821-5A28-4444-A729-1F6104FE6979}" srcOrd="2" destOrd="0" presId="urn:microsoft.com/office/officeart/2008/layout/LinedList"/>
    <dgm:cxn modelId="{5837B5AF-601F-4B01-9F22-FF2E878DCD16}" type="presParOf" srcId="{A3905394-8DDA-4DCB-869E-84163C2ECF14}" destId="{FC80761F-018E-40F5-B82A-12B44791176B}" srcOrd="3" destOrd="0" presId="urn:microsoft.com/office/officeart/2008/layout/LinedList"/>
    <dgm:cxn modelId="{EB270874-6CA1-402A-8B7F-8F2DD7E05DAC}" type="presParOf" srcId="{A3905394-8DDA-4DCB-869E-84163C2ECF14}" destId="{227091CB-1C1C-4268-BC7A-9C4F18AF9FB8}" srcOrd="4" destOrd="0" presId="urn:microsoft.com/office/officeart/2008/layout/LinedList"/>
    <dgm:cxn modelId="{32D56DC4-6189-42FC-A57E-AAEB7DAE8B31}" type="presParOf" srcId="{227091CB-1C1C-4268-BC7A-9C4F18AF9FB8}" destId="{9DA477E7-19B9-48B0-967C-6B3317AE58AD}" srcOrd="0" destOrd="0" presId="urn:microsoft.com/office/officeart/2008/layout/LinedList"/>
    <dgm:cxn modelId="{4C0A9C7A-EA25-4979-ADBA-C5DAB8FAE673}" type="presParOf" srcId="{227091CB-1C1C-4268-BC7A-9C4F18AF9FB8}" destId="{041A12F4-05C6-41C9-B881-557A98CE0E7F}" srcOrd="1" destOrd="0" presId="urn:microsoft.com/office/officeart/2008/layout/LinedList"/>
    <dgm:cxn modelId="{F9865F20-7B35-4BF8-B6F2-ADFAE44847F3}" type="presParOf" srcId="{227091CB-1C1C-4268-BC7A-9C4F18AF9FB8}" destId="{85116104-3B0A-4AD2-883E-FB7974E55B1F}" srcOrd="2" destOrd="0" presId="urn:microsoft.com/office/officeart/2008/layout/LinedList"/>
    <dgm:cxn modelId="{BD280646-EA0B-4AD6-94DD-D4DD62E60927}" type="presParOf" srcId="{A3905394-8DDA-4DCB-869E-84163C2ECF14}" destId="{6E8E5A68-2E30-45D1-B67F-388E84780EEA}" srcOrd="5" destOrd="0" presId="urn:microsoft.com/office/officeart/2008/layout/LinedList"/>
    <dgm:cxn modelId="{F9263CBE-CBAF-4219-B194-9D5115BEB03F}" type="presParOf" srcId="{A3905394-8DDA-4DCB-869E-84163C2ECF14}" destId="{B583F309-5AFF-4EB0-B696-EEDF8F906E0C}" srcOrd="6" destOrd="0" presId="urn:microsoft.com/office/officeart/2008/layout/LinedList"/>
    <dgm:cxn modelId="{B6E17990-C56B-458D-AA58-FF35A748EA5E}" type="presParOf" srcId="{A3905394-8DDA-4DCB-869E-84163C2ECF14}" destId="{F382E522-3133-474C-A0E0-8C5D7865B507}" srcOrd="7" destOrd="0" presId="urn:microsoft.com/office/officeart/2008/layout/LinedList"/>
    <dgm:cxn modelId="{9963CB34-E9EB-446F-A7C7-DAF52AF9E2BC}" type="presParOf" srcId="{F382E522-3133-474C-A0E0-8C5D7865B507}" destId="{41BD87CB-17D6-43DD-829E-68A2E7B07E00}" srcOrd="0" destOrd="0" presId="urn:microsoft.com/office/officeart/2008/layout/LinedList"/>
    <dgm:cxn modelId="{515E26AB-61C3-4E38-B489-D925228A65C4}" type="presParOf" srcId="{F382E522-3133-474C-A0E0-8C5D7865B507}" destId="{A16FEE7D-717F-4294-AB25-E2B076B223BB}" srcOrd="1" destOrd="0" presId="urn:microsoft.com/office/officeart/2008/layout/LinedList"/>
    <dgm:cxn modelId="{3C26190B-0453-48DF-9BEA-9FE500B4DB97}" type="presParOf" srcId="{F382E522-3133-474C-A0E0-8C5D7865B507}" destId="{6116A8CF-3820-4367-BB96-A9CED45FCDF6}" srcOrd="2" destOrd="0" presId="urn:microsoft.com/office/officeart/2008/layout/LinedList"/>
    <dgm:cxn modelId="{7DFDE4DA-EEB0-432F-95DB-C5DFAB8E3CA8}" type="presParOf" srcId="{A3905394-8DDA-4DCB-869E-84163C2ECF14}" destId="{61E1EA4D-3DF4-4A6E-B624-71947E2D027A}" srcOrd="8" destOrd="0" presId="urn:microsoft.com/office/officeart/2008/layout/LinedList"/>
    <dgm:cxn modelId="{410AB928-2C84-4347-A094-010BE403FF47}" type="presParOf" srcId="{A3905394-8DDA-4DCB-869E-84163C2ECF14}" destId="{A35597F3-C734-41A1-913C-9D3FD314E58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E3C191-380A-495D-88BA-2045EF4BA0C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D49F2D50-658A-4279-A7D7-9A44A7E3E012}">
      <dgm:prSet phldrT="[Text]"/>
      <dgm:spPr>
        <a:xfrm>
          <a:off x="0" y="655369"/>
          <a:ext cx="9000999" cy="410669"/>
        </a:xfrm>
      </dgm:spPr>
      <dgm:t>
        <a:bodyPr/>
        <a:lstStyle/>
        <a:p>
          <a:r>
            <a:rPr lang="en-US" dirty="0" smtClean="0">
              <a:latin typeface="Georgia"/>
              <a:ea typeface="+mn-ea"/>
              <a:cs typeface="+mn-cs"/>
            </a:rPr>
            <a:t>Uploading of documents and additional information for student admission.</a:t>
          </a:r>
          <a:endParaRPr lang="nl-NL" dirty="0">
            <a:latin typeface="Georgia"/>
            <a:ea typeface="+mn-ea"/>
            <a:cs typeface="+mn-cs"/>
          </a:endParaRPr>
        </a:p>
      </dgm:t>
    </dgm:pt>
    <dgm:pt modelId="{A7CB6183-D1F3-43BE-89DD-D7C6D4827559}" type="parTrans" cxnId="{8D1853D5-6821-4F68-A742-251DE7892630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C448FD00-CFDC-4451-BA00-FA9E0002DC64}" type="sibTrans" cxnId="{8D1853D5-6821-4F68-A742-251DE7892630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B07946E8-C04A-4A22-BB78-4DAA231305B7}">
      <dgm:prSet/>
      <dgm:spPr>
        <a:xfrm>
          <a:off x="0" y="1117879"/>
          <a:ext cx="9000999" cy="410669"/>
        </a:xfrm>
      </dgm:spPr>
      <dgm:t>
        <a:bodyPr/>
        <a:lstStyle/>
        <a:p>
          <a:r>
            <a:rPr lang="nl-NL" smtClean="0">
              <a:latin typeface="Georgia"/>
              <a:ea typeface="+mn-ea"/>
              <a:cs typeface="+mn-cs"/>
            </a:rPr>
            <a:t>Online payment of application fee by  students.</a:t>
          </a:r>
          <a:endParaRPr lang="nl-NL" dirty="0">
            <a:latin typeface="Georgia"/>
            <a:ea typeface="+mn-ea"/>
            <a:cs typeface="+mn-cs"/>
          </a:endParaRPr>
        </a:p>
      </dgm:t>
    </dgm:pt>
    <dgm:pt modelId="{6967667E-8C8B-4AAA-A583-0C1D54F4DD7E}" type="parTrans" cxnId="{5BE4C752-C0F8-4A48-8030-2540E90FFF3E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AF6E625F-6851-485E-BD1A-50558B8BCE41}" type="sibTrans" cxnId="{5BE4C752-C0F8-4A48-8030-2540E90FFF3E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91CCF299-4713-4066-A44A-43EB8F2A1F0C}">
      <dgm:prSet/>
      <dgm:spPr>
        <a:xfrm>
          <a:off x="0" y="3892939"/>
          <a:ext cx="9000999" cy="410669"/>
        </a:xfrm>
      </dgm:spPr>
      <dgm:t>
        <a:bodyPr/>
        <a:lstStyle/>
        <a:p>
          <a:r>
            <a:rPr lang="en-US" smtClean="0">
              <a:latin typeface="Georgia"/>
              <a:ea typeface="+mn-ea"/>
              <a:cs typeface="+mn-cs"/>
            </a:rPr>
            <a:t>Register of housing request (via portal) by students (no extension or improvement).</a:t>
          </a:r>
          <a:endParaRPr lang="nl-NL" dirty="0">
            <a:latin typeface="Georgia"/>
            <a:ea typeface="+mn-ea"/>
            <a:cs typeface="+mn-cs"/>
          </a:endParaRPr>
        </a:p>
      </dgm:t>
    </dgm:pt>
    <dgm:pt modelId="{775D1B72-5D08-4162-8923-97F5EFF26C81}" type="parTrans" cxnId="{25F8B91A-A475-450E-AE85-6903D2A59085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E742B6F2-D79B-4BD3-B663-1E480FA8D830}" type="sibTrans" cxnId="{25F8B91A-A475-450E-AE85-6903D2A59085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52A415CA-5A77-4815-9E68-F3FA4EE2D4E9}">
      <dgm:prSet/>
      <dgm:spPr>
        <a:xfrm>
          <a:off x="0" y="2043226"/>
          <a:ext cx="9000999" cy="410669"/>
        </a:xfrm>
      </dgm:spPr>
      <dgm:t>
        <a:bodyPr/>
        <a:lstStyle/>
        <a:p>
          <a:r>
            <a:rPr lang="en-US" smtClean="0">
              <a:latin typeface="Georgia"/>
              <a:ea typeface="+mn-ea"/>
              <a:cs typeface="+mn-cs"/>
            </a:rPr>
            <a:t>Automated and registered communications to students.</a:t>
          </a:r>
          <a:endParaRPr lang="nl-NL" dirty="0">
            <a:latin typeface="Georgia"/>
            <a:ea typeface="+mn-ea"/>
            <a:cs typeface="+mn-cs"/>
          </a:endParaRPr>
        </a:p>
      </dgm:t>
    </dgm:pt>
    <dgm:pt modelId="{24183EF4-199D-43AA-BD8A-E0EBF47C5736}" type="parTrans" cxnId="{F275AB86-20B7-4014-9117-184CA9AC08D6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73EFEB93-21F2-4C63-AD5B-445310411EAE}" type="sibTrans" cxnId="{F275AB86-20B7-4014-9117-184CA9AC08D6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6A48BC95-E15F-4C10-AC9F-29E817331CE7}">
      <dgm:prSet/>
      <dgm:spPr>
        <a:xfrm>
          <a:off x="0" y="2505409"/>
          <a:ext cx="9000999" cy="410669"/>
        </a:xfrm>
      </dgm:spPr>
      <dgm:t>
        <a:bodyPr/>
        <a:lstStyle/>
        <a:p>
          <a:r>
            <a:rPr lang="nl-NL" smtClean="0">
              <a:latin typeface="Georgia"/>
              <a:ea typeface="+mn-ea"/>
              <a:cs typeface="+mn-cs"/>
            </a:rPr>
            <a:t>Supporting visa process through national interface.</a:t>
          </a:r>
          <a:endParaRPr lang="nl-NL" dirty="0">
            <a:latin typeface="Georgia"/>
            <a:ea typeface="+mn-ea"/>
            <a:cs typeface="+mn-cs"/>
          </a:endParaRPr>
        </a:p>
      </dgm:t>
    </dgm:pt>
    <dgm:pt modelId="{089497FF-EFC0-4EEF-9289-CA60ECFF1236}" type="parTrans" cxnId="{22C9BF89-8EF3-4D3D-B4F2-BA3B255BCD70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44652CF8-BFF4-4B3B-A0A3-5CAFBA3CD4CE}" type="sibTrans" cxnId="{22C9BF89-8EF3-4D3D-B4F2-BA3B255BCD70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54BB5935-71D3-4EE2-97F4-E96E7E5C2791}">
      <dgm:prSet/>
      <dgm:spPr>
        <a:xfrm>
          <a:off x="0" y="1580389"/>
          <a:ext cx="9000999" cy="410669"/>
        </a:xfrm>
      </dgm:spPr>
      <dgm:t>
        <a:bodyPr/>
        <a:lstStyle/>
        <a:p>
          <a:r>
            <a:rPr lang="nl-NL" smtClean="0">
              <a:latin typeface="Georgia"/>
              <a:ea typeface="+mn-ea"/>
              <a:cs typeface="+mn-cs"/>
            </a:rPr>
            <a:t>Credential evaluation of foreign diplomas. </a:t>
          </a:r>
          <a:endParaRPr lang="nl-NL" dirty="0">
            <a:latin typeface="Georgia"/>
            <a:ea typeface="+mn-ea"/>
            <a:cs typeface="+mn-cs"/>
          </a:endParaRPr>
        </a:p>
      </dgm:t>
    </dgm:pt>
    <dgm:pt modelId="{A484EB52-300C-40C4-9E02-FED8B574EC72}" type="parTrans" cxnId="{EFC8752C-8F53-4B15-ABAA-814DB318AD2E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81A49A05-CA57-47FB-86EA-8D4BFC736DCE}" type="sibTrans" cxnId="{EFC8752C-8F53-4B15-ABAA-814DB318AD2E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A8B56F25-9D54-4760-BACD-A953592FA753}">
      <dgm:prSet/>
      <dgm:spPr>
        <a:xfrm>
          <a:off x="0" y="2967919"/>
          <a:ext cx="9000999" cy="410669"/>
        </a:xfrm>
      </dgm:spPr>
      <dgm:t>
        <a:bodyPr/>
        <a:lstStyle/>
        <a:p>
          <a:r>
            <a:rPr lang="en-US" smtClean="0">
              <a:latin typeface="Georgia"/>
              <a:ea typeface="+mn-ea"/>
              <a:cs typeface="+mn-cs"/>
            </a:rPr>
            <a:t>Processing of admissions or rejections.</a:t>
          </a:r>
          <a:endParaRPr lang="nl-NL" dirty="0" smtClean="0">
            <a:latin typeface="Georgia"/>
            <a:ea typeface="+mn-ea"/>
            <a:cs typeface="+mn-cs"/>
          </a:endParaRPr>
        </a:p>
      </dgm:t>
    </dgm:pt>
    <dgm:pt modelId="{2CEBBEB3-2FFD-4C21-9970-9B136815EB65}" type="parTrans" cxnId="{2EFAC63D-6B57-4AC9-8508-355680D45289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95A414F8-628E-473F-AC78-8C8B7B248025}" type="sibTrans" cxnId="{2EFAC63D-6B57-4AC9-8508-355680D45289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6ABCEF16-FB28-4CC1-8899-7D6D8CDF59AC}">
      <dgm:prSet/>
      <dgm:spPr>
        <a:xfrm>
          <a:off x="0" y="3430429"/>
          <a:ext cx="9000999" cy="410669"/>
        </a:xfrm>
      </dgm:spPr>
      <dgm:t>
        <a:bodyPr/>
        <a:lstStyle/>
        <a:p>
          <a:r>
            <a:rPr lang="en-US" smtClean="0">
              <a:latin typeface="Georgia"/>
              <a:ea typeface="+mn-ea"/>
              <a:cs typeface="+mn-cs"/>
            </a:rPr>
            <a:t>Registration of scholarships in uSis in a similar way as in OIEM (no extension or improvement).</a:t>
          </a:r>
          <a:endParaRPr lang="nl-NL" dirty="0" smtClean="0">
            <a:latin typeface="Georgia"/>
            <a:ea typeface="+mn-ea"/>
            <a:cs typeface="+mn-cs"/>
          </a:endParaRPr>
        </a:p>
      </dgm:t>
    </dgm:pt>
    <dgm:pt modelId="{E0877BC9-0B9B-4827-AE53-C471E757569F}" type="parTrans" cxnId="{5E3EDC3E-A914-4A64-9D0B-63B339ADC662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4A2748BB-6345-42D4-81CF-078419FCF181}" type="sibTrans" cxnId="{5E3EDC3E-A914-4A64-9D0B-63B339ADC662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CA8A8B24-569F-45C9-976C-B9835CEC990D}">
      <dgm:prSet/>
      <dgm:spPr>
        <a:xfrm>
          <a:off x="0" y="4355449"/>
          <a:ext cx="9000999" cy="410669"/>
        </a:xfrm>
      </dgm:spPr>
      <dgm:t>
        <a:bodyPr/>
        <a:lstStyle/>
        <a:p>
          <a:r>
            <a:rPr lang="nl-NL" smtClean="0">
              <a:latin typeface="Georgia"/>
              <a:ea typeface="+mn-ea"/>
              <a:cs typeface="+mn-cs"/>
            </a:rPr>
            <a:t>Reports, queries, etc.</a:t>
          </a:r>
          <a:r>
            <a:rPr lang="en-US" smtClean="0">
              <a:latin typeface="Georgia"/>
              <a:ea typeface="+mn-ea"/>
              <a:cs typeface="+mn-cs"/>
            </a:rPr>
            <a:t>.</a:t>
          </a:r>
          <a:endParaRPr lang="nl-NL" dirty="0" smtClean="0">
            <a:latin typeface="Georgia"/>
            <a:ea typeface="+mn-ea"/>
            <a:cs typeface="+mn-cs"/>
          </a:endParaRPr>
        </a:p>
      </dgm:t>
    </dgm:pt>
    <dgm:pt modelId="{C63C7CC4-F2AD-4F4F-85A9-000DAC08D367}" type="parTrans" cxnId="{5C13AD8D-F3A0-420F-9B87-E4913CF9CE18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612C4A79-1ABD-4948-9758-6FCD5B049DEC}" type="sibTrans" cxnId="{5C13AD8D-F3A0-420F-9B87-E4913CF9CE18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6A410C87-4A2C-465C-96E2-701AB5D8F00F}" type="pres">
      <dgm:prSet presAssocID="{F8E3C191-380A-495D-88BA-2045EF4BA0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765FF9F-0558-4B5D-8350-01FFA6FE3B0D}" type="pres">
      <dgm:prSet presAssocID="{D49F2D50-658A-4279-A7D7-9A44A7E3E012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02464C-1C0F-4718-A8A7-6D94B16A57C8}" type="pres">
      <dgm:prSet presAssocID="{C448FD00-CFDC-4451-BA00-FA9E0002DC64}" presName="spacer" presStyleCnt="0"/>
      <dgm:spPr/>
      <dgm:t>
        <a:bodyPr/>
        <a:lstStyle/>
        <a:p>
          <a:endParaRPr lang="nl-NL"/>
        </a:p>
      </dgm:t>
    </dgm:pt>
    <dgm:pt modelId="{0B391D28-E107-40B8-8C8E-F67DCAA21BAE}" type="pres">
      <dgm:prSet presAssocID="{B07946E8-C04A-4A22-BB78-4DAA231305B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9A3609A-E71C-4E18-9125-1EF0E3823D86}" type="pres">
      <dgm:prSet presAssocID="{AF6E625F-6851-485E-BD1A-50558B8BCE41}" presName="spacer" presStyleCnt="0"/>
      <dgm:spPr/>
      <dgm:t>
        <a:bodyPr/>
        <a:lstStyle/>
        <a:p>
          <a:endParaRPr lang="nl-NL"/>
        </a:p>
      </dgm:t>
    </dgm:pt>
    <dgm:pt modelId="{44AFF090-929E-457F-80D9-DFFB7CDBDDDA}" type="pres">
      <dgm:prSet presAssocID="{54BB5935-71D3-4EE2-97F4-E96E7E5C2791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C78CEB7-F6E6-4036-A9F2-C37DB141DC39}" type="pres">
      <dgm:prSet presAssocID="{81A49A05-CA57-47FB-86EA-8D4BFC736DCE}" presName="spacer" presStyleCnt="0"/>
      <dgm:spPr/>
      <dgm:t>
        <a:bodyPr/>
        <a:lstStyle/>
        <a:p>
          <a:endParaRPr lang="nl-NL"/>
        </a:p>
      </dgm:t>
    </dgm:pt>
    <dgm:pt modelId="{2E1F45D6-D6B7-4E14-A92F-27583B24C20C}" type="pres">
      <dgm:prSet presAssocID="{52A415CA-5A77-4815-9E68-F3FA4EE2D4E9}" presName="parentText" presStyleLbl="node1" presStyleIdx="3" presStyleCnt="9" custLinFactNeighborY="-2731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B19A7B-9FD3-4DD9-9181-1CB698024562}" type="pres">
      <dgm:prSet presAssocID="{73EFEB93-21F2-4C63-AD5B-445310411EAE}" presName="spacer" presStyleCnt="0"/>
      <dgm:spPr/>
      <dgm:t>
        <a:bodyPr/>
        <a:lstStyle/>
        <a:p>
          <a:endParaRPr lang="nl-NL"/>
        </a:p>
      </dgm:t>
    </dgm:pt>
    <dgm:pt modelId="{4129877C-3DEF-4A20-8951-A094F36679F9}" type="pres">
      <dgm:prSet presAssocID="{6A48BC95-E15F-4C10-AC9F-29E817331CE7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996E9C-9865-4440-BA2C-413076FE24C6}" type="pres">
      <dgm:prSet presAssocID="{44652CF8-BFF4-4B3B-A0A3-5CAFBA3CD4CE}" presName="spacer" presStyleCnt="0"/>
      <dgm:spPr/>
      <dgm:t>
        <a:bodyPr/>
        <a:lstStyle/>
        <a:p>
          <a:endParaRPr lang="nl-NL"/>
        </a:p>
      </dgm:t>
    </dgm:pt>
    <dgm:pt modelId="{E549678E-AB50-45F1-91C1-0A3FEBB1EC49}" type="pres">
      <dgm:prSet presAssocID="{A8B56F25-9D54-4760-BACD-A953592FA753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DB08B1C-0A5D-4189-B289-DEFC0B622DED}" type="pres">
      <dgm:prSet presAssocID="{95A414F8-628E-473F-AC78-8C8B7B248025}" presName="spacer" presStyleCnt="0"/>
      <dgm:spPr/>
      <dgm:t>
        <a:bodyPr/>
        <a:lstStyle/>
        <a:p>
          <a:endParaRPr lang="nl-NL"/>
        </a:p>
      </dgm:t>
    </dgm:pt>
    <dgm:pt modelId="{6B254CB7-0D46-4119-9611-C04337CDCBB5}" type="pres">
      <dgm:prSet presAssocID="{6ABCEF16-FB28-4CC1-8899-7D6D8CDF59A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203B23B-6635-4001-978E-86D778A20E1A}" type="pres">
      <dgm:prSet presAssocID="{4A2748BB-6345-42D4-81CF-078419FCF181}" presName="spacer" presStyleCnt="0"/>
      <dgm:spPr/>
      <dgm:t>
        <a:bodyPr/>
        <a:lstStyle/>
        <a:p>
          <a:endParaRPr lang="nl-NL"/>
        </a:p>
      </dgm:t>
    </dgm:pt>
    <dgm:pt modelId="{6707BD8D-BB76-4981-B7C9-83D76AF9D617}" type="pres">
      <dgm:prSet presAssocID="{91CCF299-4713-4066-A44A-43EB8F2A1F0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7D4F874-107D-4257-90E4-44C55C26DEB8}" type="pres">
      <dgm:prSet presAssocID="{E742B6F2-D79B-4BD3-B663-1E480FA8D830}" presName="spacer" presStyleCnt="0"/>
      <dgm:spPr/>
      <dgm:t>
        <a:bodyPr/>
        <a:lstStyle/>
        <a:p>
          <a:endParaRPr lang="nl-NL"/>
        </a:p>
      </dgm:t>
    </dgm:pt>
    <dgm:pt modelId="{B02E403A-BD0E-4512-A821-A932FE776CAC}" type="pres">
      <dgm:prSet presAssocID="{CA8A8B24-569F-45C9-976C-B9835CEC990D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275AB86-20B7-4014-9117-184CA9AC08D6}" srcId="{F8E3C191-380A-495D-88BA-2045EF4BA0CB}" destId="{52A415CA-5A77-4815-9E68-F3FA4EE2D4E9}" srcOrd="3" destOrd="0" parTransId="{24183EF4-199D-43AA-BD8A-E0EBF47C5736}" sibTransId="{73EFEB93-21F2-4C63-AD5B-445310411EAE}"/>
    <dgm:cxn modelId="{2CEB884B-3EEA-4E8E-AB69-59A74BE50581}" type="presOf" srcId="{F8E3C191-380A-495D-88BA-2045EF4BA0CB}" destId="{6A410C87-4A2C-465C-96E2-701AB5D8F00F}" srcOrd="0" destOrd="0" presId="urn:microsoft.com/office/officeart/2005/8/layout/vList2"/>
    <dgm:cxn modelId="{8D1853D5-6821-4F68-A742-251DE7892630}" srcId="{F8E3C191-380A-495D-88BA-2045EF4BA0CB}" destId="{D49F2D50-658A-4279-A7D7-9A44A7E3E012}" srcOrd="0" destOrd="0" parTransId="{A7CB6183-D1F3-43BE-89DD-D7C6D4827559}" sibTransId="{C448FD00-CFDC-4451-BA00-FA9E0002DC64}"/>
    <dgm:cxn modelId="{25F8B91A-A475-450E-AE85-6903D2A59085}" srcId="{F8E3C191-380A-495D-88BA-2045EF4BA0CB}" destId="{91CCF299-4713-4066-A44A-43EB8F2A1F0C}" srcOrd="7" destOrd="0" parTransId="{775D1B72-5D08-4162-8923-97F5EFF26C81}" sibTransId="{E742B6F2-D79B-4BD3-B663-1E480FA8D830}"/>
    <dgm:cxn modelId="{B1CB836B-9019-445E-8CB8-AB1EBE965A20}" type="presOf" srcId="{A8B56F25-9D54-4760-BACD-A953592FA753}" destId="{E549678E-AB50-45F1-91C1-0A3FEBB1EC49}" srcOrd="0" destOrd="0" presId="urn:microsoft.com/office/officeart/2005/8/layout/vList2"/>
    <dgm:cxn modelId="{9B06D6F5-16E6-40E4-BCFB-4A4802F2F1E0}" type="presOf" srcId="{B07946E8-C04A-4A22-BB78-4DAA231305B7}" destId="{0B391D28-E107-40B8-8C8E-F67DCAA21BAE}" srcOrd="0" destOrd="0" presId="urn:microsoft.com/office/officeart/2005/8/layout/vList2"/>
    <dgm:cxn modelId="{0C9CDB3C-425B-42F4-945C-9EABFDF57071}" type="presOf" srcId="{6A48BC95-E15F-4C10-AC9F-29E817331CE7}" destId="{4129877C-3DEF-4A20-8951-A094F36679F9}" srcOrd="0" destOrd="0" presId="urn:microsoft.com/office/officeart/2005/8/layout/vList2"/>
    <dgm:cxn modelId="{5E3EDC3E-A914-4A64-9D0B-63B339ADC662}" srcId="{F8E3C191-380A-495D-88BA-2045EF4BA0CB}" destId="{6ABCEF16-FB28-4CC1-8899-7D6D8CDF59AC}" srcOrd="6" destOrd="0" parTransId="{E0877BC9-0B9B-4827-AE53-C471E757569F}" sibTransId="{4A2748BB-6345-42D4-81CF-078419FCF181}"/>
    <dgm:cxn modelId="{D87C8465-C9AA-4D4B-9F6F-90F75F5E2321}" type="presOf" srcId="{D49F2D50-658A-4279-A7D7-9A44A7E3E012}" destId="{D765FF9F-0558-4B5D-8350-01FFA6FE3B0D}" srcOrd="0" destOrd="0" presId="urn:microsoft.com/office/officeart/2005/8/layout/vList2"/>
    <dgm:cxn modelId="{AF89EB10-E619-41F3-B6D6-E6F10D86314E}" type="presOf" srcId="{54BB5935-71D3-4EE2-97F4-E96E7E5C2791}" destId="{44AFF090-929E-457F-80D9-DFFB7CDBDDDA}" srcOrd="0" destOrd="0" presId="urn:microsoft.com/office/officeart/2005/8/layout/vList2"/>
    <dgm:cxn modelId="{00F8C77A-F35E-49C3-AD2F-E42DCF036762}" type="presOf" srcId="{6ABCEF16-FB28-4CC1-8899-7D6D8CDF59AC}" destId="{6B254CB7-0D46-4119-9611-C04337CDCBB5}" srcOrd="0" destOrd="0" presId="urn:microsoft.com/office/officeart/2005/8/layout/vList2"/>
    <dgm:cxn modelId="{22C9BF89-8EF3-4D3D-B4F2-BA3B255BCD70}" srcId="{F8E3C191-380A-495D-88BA-2045EF4BA0CB}" destId="{6A48BC95-E15F-4C10-AC9F-29E817331CE7}" srcOrd="4" destOrd="0" parTransId="{089497FF-EFC0-4EEF-9289-CA60ECFF1236}" sibTransId="{44652CF8-BFF4-4B3B-A0A3-5CAFBA3CD4CE}"/>
    <dgm:cxn modelId="{EFC8752C-8F53-4B15-ABAA-814DB318AD2E}" srcId="{F8E3C191-380A-495D-88BA-2045EF4BA0CB}" destId="{54BB5935-71D3-4EE2-97F4-E96E7E5C2791}" srcOrd="2" destOrd="0" parTransId="{A484EB52-300C-40C4-9E02-FED8B574EC72}" sibTransId="{81A49A05-CA57-47FB-86EA-8D4BFC736DCE}"/>
    <dgm:cxn modelId="{1B22F152-8AFB-41E6-A32C-D040B36D2756}" type="presOf" srcId="{CA8A8B24-569F-45C9-976C-B9835CEC990D}" destId="{B02E403A-BD0E-4512-A821-A932FE776CAC}" srcOrd="0" destOrd="0" presId="urn:microsoft.com/office/officeart/2005/8/layout/vList2"/>
    <dgm:cxn modelId="{F5E9847D-4E16-40E2-ABA2-5698225E9B94}" type="presOf" srcId="{91CCF299-4713-4066-A44A-43EB8F2A1F0C}" destId="{6707BD8D-BB76-4981-B7C9-83D76AF9D617}" srcOrd="0" destOrd="0" presId="urn:microsoft.com/office/officeart/2005/8/layout/vList2"/>
    <dgm:cxn modelId="{5C13AD8D-F3A0-420F-9B87-E4913CF9CE18}" srcId="{F8E3C191-380A-495D-88BA-2045EF4BA0CB}" destId="{CA8A8B24-569F-45C9-976C-B9835CEC990D}" srcOrd="8" destOrd="0" parTransId="{C63C7CC4-F2AD-4F4F-85A9-000DAC08D367}" sibTransId="{612C4A79-1ABD-4948-9758-6FCD5B049DEC}"/>
    <dgm:cxn modelId="{2EFAC63D-6B57-4AC9-8508-355680D45289}" srcId="{F8E3C191-380A-495D-88BA-2045EF4BA0CB}" destId="{A8B56F25-9D54-4760-BACD-A953592FA753}" srcOrd="5" destOrd="0" parTransId="{2CEBBEB3-2FFD-4C21-9970-9B136815EB65}" sibTransId="{95A414F8-628E-473F-AC78-8C8B7B248025}"/>
    <dgm:cxn modelId="{C74242A6-6514-4459-A85D-F86A05177F58}" type="presOf" srcId="{52A415CA-5A77-4815-9E68-F3FA4EE2D4E9}" destId="{2E1F45D6-D6B7-4E14-A92F-27583B24C20C}" srcOrd="0" destOrd="0" presId="urn:microsoft.com/office/officeart/2005/8/layout/vList2"/>
    <dgm:cxn modelId="{5BE4C752-C0F8-4A48-8030-2540E90FFF3E}" srcId="{F8E3C191-380A-495D-88BA-2045EF4BA0CB}" destId="{B07946E8-C04A-4A22-BB78-4DAA231305B7}" srcOrd="1" destOrd="0" parTransId="{6967667E-8C8B-4AAA-A583-0C1D54F4DD7E}" sibTransId="{AF6E625F-6851-485E-BD1A-50558B8BCE41}"/>
    <dgm:cxn modelId="{4EBA8020-442A-477F-B1F8-E840D30F97AA}" type="presParOf" srcId="{6A410C87-4A2C-465C-96E2-701AB5D8F00F}" destId="{D765FF9F-0558-4B5D-8350-01FFA6FE3B0D}" srcOrd="0" destOrd="0" presId="urn:microsoft.com/office/officeart/2005/8/layout/vList2"/>
    <dgm:cxn modelId="{1F413D02-551B-4E0A-BA4E-006A2DAD0ED9}" type="presParOf" srcId="{6A410C87-4A2C-465C-96E2-701AB5D8F00F}" destId="{DC02464C-1C0F-4718-A8A7-6D94B16A57C8}" srcOrd="1" destOrd="0" presId="urn:microsoft.com/office/officeart/2005/8/layout/vList2"/>
    <dgm:cxn modelId="{0402B80D-5743-4923-80BB-8F1FBE615C2B}" type="presParOf" srcId="{6A410C87-4A2C-465C-96E2-701AB5D8F00F}" destId="{0B391D28-E107-40B8-8C8E-F67DCAA21BAE}" srcOrd="2" destOrd="0" presId="urn:microsoft.com/office/officeart/2005/8/layout/vList2"/>
    <dgm:cxn modelId="{7F728DC0-0AC2-42A3-A9CF-5D55A44C4E31}" type="presParOf" srcId="{6A410C87-4A2C-465C-96E2-701AB5D8F00F}" destId="{79A3609A-E71C-4E18-9125-1EF0E3823D86}" srcOrd="3" destOrd="0" presId="urn:microsoft.com/office/officeart/2005/8/layout/vList2"/>
    <dgm:cxn modelId="{C59E745F-48FC-4DA2-8EC0-3EDD13AC2971}" type="presParOf" srcId="{6A410C87-4A2C-465C-96E2-701AB5D8F00F}" destId="{44AFF090-929E-457F-80D9-DFFB7CDBDDDA}" srcOrd="4" destOrd="0" presId="urn:microsoft.com/office/officeart/2005/8/layout/vList2"/>
    <dgm:cxn modelId="{B42E54FF-689B-4BDA-8922-4B88118B538C}" type="presParOf" srcId="{6A410C87-4A2C-465C-96E2-701AB5D8F00F}" destId="{0C78CEB7-F6E6-4036-A9F2-C37DB141DC39}" srcOrd="5" destOrd="0" presId="urn:microsoft.com/office/officeart/2005/8/layout/vList2"/>
    <dgm:cxn modelId="{7E5B44DC-8118-4AAE-A287-2C792CA34620}" type="presParOf" srcId="{6A410C87-4A2C-465C-96E2-701AB5D8F00F}" destId="{2E1F45D6-D6B7-4E14-A92F-27583B24C20C}" srcOrd="6" destOrd="0" presId="urn:microsoft.com/office/officeart/2005/8/layout/vList2"/>
    <dgm:cxn modelId="{68D6F9B8-E6B7-4CCC-8742-4DB7157E3AC7}" type="presParOf" srcId="{6A410C87-4A2C-465C-96E2-701AB5D8F00F}" destId="{7DB19A7B-9FD3-4DD9-9181-1CB698024562}" srcOrd="7" destOrd="0" presId="urn:microsoft.com/office/officeart/2005/8/layout/vList2"/>
    <dgm:cxn modelId="{B8B355A9-A76A-41CF-B663-26598F7BD978}" type="presParOf" srcId="{6A410C87-4A2C-465C-96E2-701AB5D8F00F}" destId="{4129877C-3DEF-4A20-8951-A094F36679F9}" srcOrd="8" destOrd="0" presId="urn:microsoft.com/office/officeart/2005/8/layout/vList2"/>
    <dgm:cxn modelId="{2DE59D60-8237-4EAC-9925-1137BDFCE598}" type="presParOf" srcId="{6A410C87-4A2C-465C-96E2-701AB5D8F00F}" destId="{45996E9C-9865-4440-BA2C-413076FE24C6}" srcOrd="9" destOrd="0" presId="urn:microsoft.com/office/officeart/2005/8/layout/vList2"/>
    <dgm:cxn modelId="{C1F1E06E-4352-4FA7-87E5-44EFD8C10852}" type="presParOf" srcId="{6A410C87-4A2C-465C-96E2-701AB5D8F00F}" destId="{E549678E-AB50-45F1-91C1-0A3FEBB1EC49}" srcOrd="10" destOrd="0" presId="urn:microsoft.com/office/officeart/2005/8/layout/vList2"/>
    <dgm:cxn modelId="{161D5B7C-FCF9-48BC-9AFD-7B048AC09296}" type="presParOf" srcId="{6A410C87-4A2C-465C-96E2-701AB5D8F00F}" destId="{2DB08B1C-0A5D-4189-B289-DEFC0B622DED}" srcOrd="11" destOrd="0" presId="urn:microsoft.com/office/officeart/2005/8/layout/vList2"/>
    <dgm:cxn modelId="{9DB04075-A021-48FD-B64E-3710BA58BBE6}" type="presParOf" srcId="{6A410C87-4A2C-465C-96E2-701AB5D8F00F}" destId="{6B254CB7-0D46-4119-9611-C04337CDCBB5}" srcOrd="12" destOrd="0" presId="urn:microsoft.com/office/officeart/2005/8/layout/vList2"/>
    <dgm:cxn modelId="{DA54E609-2FF9-41DE-9BB9-841AA0EFA21F}" type="presParOf" srcId="{6A410C87-4A2C-465C-96E2-701AB5D8F00F}" destId="{4203B23B-6635-4001-978E-86D778A20E1A}" srcOrd="13" destOrd="0" presId="urn:microsoft.com/office/officeart/2005/8/layout/vList2"/>
    <dgm:cxn modelId="{955B5E94-C2EB-4885-87AB-28C251A7C77E}" type="presParOf" srcId="{6A410C87-4A2C-465C-96E2-701AB5D8F00F}" destId="{6707BD8D-BB76-4981-B7C9-83D76AF9D617}" srcOrd="14" destOrd="0" presId="urn:microsoft.com/office/officeart/2005/8/layout/vList2"/>
    <dgm:cxn modelId="{D4AB2F44-2392-44BE-A88B-56A058F00AE2}" type="presParOf" srcId="{6A410C87-4A2C-465C-96E2-701AB5D8F00F}" destId="{87D4F874-107D-4257-90E4-44C55C26DEB8}" srcOrd="15" destOrd="0" presId="urn:microsoft.com/office/officeart/2005/8/layout/vList2"/>
    <dgm:cxn modelId="{F3CDB74A-12FF-44DA-BC35-3B107789C668}" type="presParOf" srcId="{6A410C87-4A2C-465C-96E2-701AB5D8F00F}" destId="{B02E403A-BD0E-4512-A821-A932FE776CA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1ECDC-6755-4609-BB4D-0B2AEB1196BB}">
      <dsp:nvSpPr>
        <dsp:cNvPr id="0" name=""/>
        <dsp:cNvSpPr/>
      </dsp:nvSpPr>
      <dsp:spPr>
        <a:xfrm>
          <a:off x="0" y="285"/>
          <a:ext cx="110403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CB1F5-BE28-4C84-B632-A49F3D6B39AA}">
      <dsp:nvSpPr>
        <dsp:cNvPr id="0" name=""/>
        <dsp:cNvSpPr/>
      </dsp:nvSpPr>
      <dsp:spPr>
        <a:xfrm>
          <a:off x="0" y="0"/>
          <a:ext cx="2208077" cy="2038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dirty="0" err="1" smtClean="0"/>
            <a:t>Internal</a:t>
          </a:r>
          <a:r>
            <a:rPr lang="nl-NL" sz="4200" kern="1200" dirty="0" smtClean="0"/>
            <a:t>:</a:t>
          </a:r>
          <a:endParaRPr lang="nl-NL" sz="4200" kern="1200" dirty="0"/>
        </a:p>
      </dsp:txBody>
      <dsp:txXfrm>
        <a:off x="0" y="0"/>
        <a:ext cx="2208077" cy="2038162"/>
      </dsp:txXfrm>
    </dsp:sp>
    <dsp:sp modelId="{A00D3354-7D4A-4804-8178-BF75A43569E1}">
      <dsp:nvSpPr>
        <dsp:cNvPr id="0" name=""/>
        <dsp:cNvSpPr/>
      </dsp:nvSpPr>
      <dsp:spPr>
        <a:xfrm>
          <a:off x="2373683" y="19207"/>
          <a:ext cx="8666703" cy="38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Vulnerable</a:t>
          </a:r>
          <a:r>
            <a:rPr lang="nl-NL" sz="1900" kern="1200" dirty="0" smtClean="0"/>
            <a:t> </a:t>
          </a:r>
          <a:r>
            <a:rPr lang="nl-NL" sz="1900" kern="1200" dirty="0" err="1" smtClean="0"/>
            <a:t>application</a:t>
          </a:r>
          <a:r>
            <a:rPr lang="nl-NL" sz="1900" kern="1200" dirty="0" smtClean="0"/>
            <a:t> no </a:t>
          </a:r>
          <a:r>
            <a:rPr lang="nl-NL" sz="1900" kern="1200" dirty="0" err="1" smtClean="0"/>
            <a:t>longer</a:t>
          </a:r>
          <a:r>
            <a:rPr lang="nl-NL" sz="1900" kern="1200" dirty="0" smtClean="0"/>
            <a:t> fits </a:t>
          </a:r>
          <a:r>
            <a:rPr lang="nl-NL" sz="1900" kern="1200" dirty="0" err="1" smtClean="0"/>
            <a:t>within</a:t>
          </a:r>
          <a:r>
            <a:rPr lang="nl-NL" sz="1900" kern="1200" dirty="0" smtClean="0"/>
            <a:t> </a:t>
          </a:r>
          <a:r>
            <a:rPr lang="nl-NL" sz="1900" kern="1200" dirty="0" err="1" smtClean="0"/>
            <a:t>the</a:t>
          </a:r>
          <a:r>
            <a:rPr lang="nl-NL" sz="1900" kern="1200" dirty="0" smtClean="0"/>
            <a:t> IT landscape</a:t>
          </a:r>
          <a:endParaRPr lang="en-US" sz="1900" kern="1200" dirty="0" smtClean="0"/>
        </a:p>
      </dsp:txBody>
      <dsp:txXfrm>
        <a:off x="2373683" y="19207"/>
        <a:ext cx="8666703" cy="384145"/>
      </dsp:txXfrm>
    </dsp:sp>
    <dsp:sp modelId="{632C0FE8-9621-4136-945C-6CE608B42847}">
      <dsp:nvSpPr>
        <dsp:cNvPr id="0" name=""/>
        <dsp:cNvSpPr/>
      </dsp:nvSpPr>
      <dsp:spPr>
        <a:xfrm>
          <a:off x="2208077" y="403353"/>
          <a:ext cx="8832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01424-2D4E-4628-BD90-9DB5666E18A4}">
      <dsp:nvSpPr>
        <dsp:cNvPr id="0" name=""/>
        <dsp:cNvSpPr/>
      </dsp:nvSpPr>
      <dsp:spPr>
        <a:xfrm>
          <a:off x="2373683" y="422560"/>
          <a:ext cx="8666703" cy="38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err="1" smtClean="0"/>
            <a:t>Current</a:t>
          </a:r>
          <a:r>
            <a:rPr lang="nl-NL" sz="1900" kern="1200" dirty="0" smtClean="0"/>
            <a:t> </a:t>
          </a:r>
          <a:r>
            <a:rPr lang="nl-NL" sz="1900" kern="1200" dirty="0" err="1" smtClean="0"/>
            <a:t>process</a:t>
          </a:r>
          <a:r>
            <a:rPr lang="nl-NL" sz="1900" kern="1200" dirty="0" smtClean="0"/>
            <a:t> is </a:t>
          </a:r>
          <a:r>
            <a:rPr lang="nl-NL" sz="1900" kern="1200" dirty="0" err="1" smtClean="0"/>
            <a:t>inefficient</a:t>
          </a:r>
          <a:r>
            <a:rPr lang="nl-NL" sz="1900" kern="1200" dirty="0" smtClean="0"/>
            <a:t> (manual steps/matching)</a:t>
          </a:r>
        </a:p>
      </dsp:txBody>
      <dsp:txXfrm>
        <a:off x="2373683" y="422560"/>
        <a:ext cx="8666703" cy="384145"/>
      </dsp:txXfrm>
    </dsp:sp>
    <dsp:sp modelId="{2A015C34-B46B-40BB-A0D8-96AA4F20D2C9}">
      <dsp:nvSpPr>
        <dsp:cNvPr id="0" name=""/>
        <dsp:cNvSpPr/>
      </dsp:nvSpPr>
      <dsp:spPr>
        <a:xfrm>
          <a:off x="2208077" y="806706"/>
          <a:ext cx="8832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06F40-573F-42FF-B3DB-D58F1B138685}">
      <dsp:nvSpPr>
        <dsp:cNvPr id="0" name=""/>
        <dsp:cNvSpPr/>
      </dsp:nvSpPr>
      <dsp:spPr>
        <a:xfrm>
          <a:off x="2373683" y="825913"/>
          <a:ext cx="8666703" cy="38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err="1" smtClean="0"/>
            <a:t>Self</a:t>
          </a:r>
          <a:r>
            <a:rPr lang="nl-NL" sz="1900" kern="1200" dirty="0" smtClean="0"/>
            <a:t> service </a:t>
          </a:r>
          <a:r>
            <a:rPr lang="nl-NL" sz="1900" kern="1200" dirty="0" err="1" smtClean="0"/>
            <a:t>improvements</a:t>
          </a:r>
          <a:r>
            <a:rPr lang="nl-NL" sz="1900" kern="1200" dirty="0" smtClean="0"/>
            <a:t> </a:t>
          </a:r>
          <a:r>
            <a:rPr lang="nl-NL" sz="1900" kern="1200" dirty="0" err="1" smtClean="0"/>
            <a:t>for</a:t>
          </a:r>
          <a:r>
            <a:rPr lang="nl-NL" sz="1900" kern="1200" dirty="0" smtClean="0"/>
            <a:t> </a:t>
          </a:r>
          <a:r>
            <a:rPr lang="nl-NL" sz="1900" kern="1200" dirty="0" err="1" smtClean="0"/>
            <a:t>students</a:t>
          </a:r>
          <a:r>
            <a:rPr lang="nl-NL" sz="1900" kern="1200" dirty="0" smtClean="0"/>
            <a:t> </a:t>
          </a:r>
          <a:r>
            <a:rPr lang="nl-NL" sz="1900" kern="1200" dirty="0" err="1" smtClean="0"/>
            <a:t>necessary</a:t>
          </a:r>
          <a:endParaRPr lang="nl-NL" sz="1900" kern="1200" dirty="0" smtClean="0"/>
        </a:p>
      </dsp:txBody>
      <dsp:txXfrm>
        <a:off x="2373683" y="825913"/>
        <a:ext cx="8666703" cy="384145"/>
      </dsp:txXfrm>
    </dsp:sp>
    <dsp:sp modelId="{42137EA8-6B28-4A8A-8CD2-E143BE223441}">
      <dsp:nvSpPr>
        <dsp:cNvPr id="0" name=""/>
        <dsp:cNvSpPr/>
      </dsp:nvSpPr>
      <dsp:spPr>
        <a:xfrm>
          <a:off x="2208077" y="1210059"/>
          <a:ext cx="8832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CF0D8-326C-4A27-AD59-F3C7415A2E40}">
      <dsp:nvSpPr>
        <dsp:cNvPr id="0" name=""/>
        <dsp:cNvSpPr/>
      </dsp:nvSpPr>
      <dsp:spPr>
        <a:xfrm>
          <a:off x="2373683" y="1229266"/>
          <a:ext cx="8666703" cy="38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Faster processing of admissions needed (competition for Int. students)</a:t>
          </a:r>
        </a:p>
      </dsp:txBody>
      <dsp:txXfrm>
        <a:off x="2373683" y="1229266"/>
        <a:ext cx="8666703" cy="384145"/>
      </dsp:txXfrm>
    </dsp:sp>
    <dsp:sp modelId="{61B9A736-87FB-41D9-9224-0E837CFB0590}">
      <dsp:nvSpPr>
        <dsp:cNvPr id="0" name=""/>
        <dsp:cNvSpPr/>
      </dsp:nvSpPr>
      <dsp:spPr>
        <a:xfrm>
          <a:off x="2208077" y="1613412"/>
          <a:ext cx="8832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CED3E-BC06-4343-B1A3-874D31E889E0}">
      <dsp:nvSpPr>
        <dsp:cNvPr id="0" name=""/>
        <dsp:cNvSpPr/>
      </dsp:nvSpPr>
      <dsp:spPr>
        <a:xfrm>
          <a:off x="2373683" y="1632619"/>
          <a:ext cx="8666703" cy="38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Management Info incomplete</a:t>
          </a:r>
          <a:endParaRPr lang="en-US" sz="1900" kern="1200" dirty="0"/>
        </a:p>
      </dsp:txBody>
      <dsp:txXfrm>
        <a:off x="2373683" y="1632619"/>
        <a:ext cx="8666703" cy="384145"/>
      </dsp:txXfrm>
    </dsp:sp>
    <dsp:sp modelId="{DCD9EACF-C22F-4F74-A88B-0784AFDF865C}">
      <dsp:nvSpPr>
        <dsp:cNvPr id="0" name=""/>
        <dsp:cNvSpPr/>
      </dsp:nvSpPr>
      <dsp:spPr>
        <a:xfrm>
          <a:off x="2208077" y="2016765"/>
          <a:ext cx="8832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47332-D849-4F11-970B-ACE5821CE9B4}">
      <dsp:nvSpPr>
        <dsp:cNvPr id="0" name=""/>
        <dsp:cNvSpPr/>
      </dsp:nvSpPr>
      <dsp:spPr>
        <a:xfrm>
          <a:off x="0" y="2038162"/>
          <a:ext cx="110403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C6D92-C00A-40C1-A965-CE87252FEE4C}">
      <dsp:nvSpPr>
        <dsp:cNvPr id="0" name=""/>
        <dsp:cNvSpPr/>
      </dsp:nvSpPr>
      <dsp:spPr>
        <a:xfrm>
          <a:off x="0" y="2038162"/>
          <a:ext cx="2208077" cy="2038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dirty="0" err="1" smtClean="0"/>
            <a:t>External</a:t>
          </a:r>
          <a:r>
            <a:rPr lang="nl-NL" sz="4200" kern="1200" dirty="0" smtClean="0"/>
            <a:t>:</a:t>
          </a:r>
        </a:p>
      </dsp:txBody>
      <dsp:txXfrm>
        <a:off x="0" y="2038162"/>
        <a:ext cx="2208077" cy="2038162"/>
      </dsp:txXfrm>
    </dsp:sp>
    <dsp:sp modelId="{46895CBA-8ACA-469E-B2F7-4059106E6AFB}">
      <dsp:nvSpPr>
        <dsp:cNvPr id="0" name=""/>
        <dsp:cNvSpPr/>
      </dsp:nvSpPr>
      <dsp:spPr>
        <a:xfrm>
          <a:off x="2373683" y="2070008"/>
          <a:ext cx="8666703" cy="636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Changes in IND link (via Studielink) </a:t>
          </a:r>
          <a:r>
            <a:rPr lang="nl-NL" sz="1900" kern="1200" dirty="0" err="1" smtClean="0"/>
            <a:t>similair</a:t>
          </a:r>
          <a:r>
            <a:rPr lang="nl-NL" sz="1900" kern="1200" dirty="0" smtClean="0"/>
            <a:t> </a:t>
          </a:r>
          <a:r>
            <a:rPr lang="nl-NL" sz="1900" kern="1200" dirty="0" err="1" smtClean="0"/>
            <a:t>to</a:t>
          </a:r>
          <a:r>
            <a:rPr lang="nl-NL" sz="1900" kern="1200" dirty="0" smtClean="0"/>
            <a:t> UCAS</a:t>
          </a:r>
        </a:p>
      </dsp:txBody>
      <dsp:txXfrm>
        <a:off x="2373683" y="2070008"/>
        <a:ext cx="8666703" cy="636925"/>
      </dsp:txXfrm>
    </dsp:sp>
    <dsp:sp modelId="{A6412821-5A28-4444-A729-1F6104FE6979}">
      <dsp:nvSpPr>
        <dsp:cNvPr id="0" name=""/>
        <dsp:cNvSpPr/>
      </dsp:nvSpPr>
      <dsp:spPr>
        <a:xfrm>
          <a:off x="2208077" y="2706934"/>
          <a:ext cx="8832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A12F4-05C6-41C9-B881-557A98CE0E7F}">
      <dsp:nvSpPr>
        <dsp:cNvPr id="0" name=""/>
        <dsp:cNvSpPr/>
      </dsp:nvSpPr>
      <dsp:spPr>
        <a:xfrm>
          <a:off x="2373683" y="2738780"/>
          <a:ext cx="8666703" cy="636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New </a:t>
          </a:r>
          <a:r>
            <a:rPr lang="en-US" sz="1900" kern="1200" dirty="0" err="1" smtClean="0"/>
            <a:t>Studielink</a:t>
          </a:r>
          <a:r>
            <a:rPr lang="en-US" sz="1900" kern="1200" dirty="0" smtClean="0"/>
            <a:t> architecture</a:t>
          </a:r>
          <a:endParaRPr lang="nl-NL" sz="1900" kern="1200" dirty="0" smtClean="0"/>
        </a:p>
      </dsp:txBody>
      <dsp:txXfrm>
        <a:off x="2373683" y="2738780"/>
        <a:ext cx="8666703" cy="636925"/>
      </dsp:txXfrm>
    </dsp:sp>
    <dsp:sp modelId="{6E8E5A68-2E30-45D1-B67F-388E84780EEA}">
      <dsp:nvSpPr>
        <dsp:cNvPr id="0" name=""/>
        <dsp:cNvSpPr/>
      </dsp:nvSpPr>
      <dsp:spPr>
        <a:xfrm>
          <a:off x="2208077" y="3375706"/>
          <a:ext cx="8832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FEE7D-717F-4294-AB25-E2B076B223BB}">
      <dsp:nvSpPr>
        <dsp:cNvPr id="0" name=""/>
        <dsp:cNvSpPr/>
      </dsp:nvSpPr>
      <dsp:spPr>
        <a:xfrm>
          <a:off x="2373683" y="3407552"/>
          <a:ext cx="8666703" cy="636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Dutch </a:t>
          </a:r>
          <a:r>
            <a:rPr lang="nl-NL" sz="1900" kern="1200" dirty="0" err="1" smtClean="0"/>
            <a:t>developments</a:t>
          </a:r>
          <a:r>
            <a:rPr lang="nl-NL" sz="1900" kern="1200" dirty="0" smtClean="0"/>
            <a:t> </a:t>
          </a:r>
          <a:r>
            <a:rPr lang="nl-NL" sz="1900" kern="1200" dirty="0" err="1" smtClean="0"/>
            <a:t>for</a:t>
          </a:r>
          <a:r>
            <a:rPr lang="nl-NL" sz="1900" kern="1200" dirty="0" smtClean="0"/>
            <a:t> matching  </a:t>
          </a:r>
          <a:endParaRPr lang="nl-NL" sz="1900" kern="1200" dirty="0"/>
        </a:p>
      </dsp:txBody>
      <dsp:txXfrm>
        <a:off x="2373683" y="3407552"/>
        <a:ext cx="8666703" cy="636925"/>
      </dsp:txXfrm>
    </dsp:sp>
    <dsp:sp modelId="{61E1EA4D-3DF4-4A6E-B624-71947E2D027A}">
      <dsp:nvSpPr>
        <dsp:cNvPr id="0" name=""/>
        <dsp:cNvSpPr/>
      </dsp:nvSpPr>
      <dsp:spPr>
        <a:xfrm>
          <a:off x="2208077" y="4044478"/>
          <a:ext cx="8832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5FF9F-0558-4B5D-8350-01FFA6FE3B0D}">
      <dsp:nvSpPr>
        <dsp:cNvPr id="0" name=""/>
        <dsp:cNvSpPr/>
      </dsp:nvSpPr>
      <dsp:spPr>
        <a:xfrm>
          <a:off x="0" y="203278"/>
          <a:ext cx="9001000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eorgia"/>
              <a:ea typeface="+mn-ea"/>
              <a:cs typeface="+mn-cs"/>
            </a:rPr>
            <a:t>Uploading of documents and additional information for student admission.</a:t>
          </a:r>
          <a:endParaRPr lang="nl-NL" sz="1600" kern="1200" dirty="0">
            <a:latin typeface="Georgia"/>
            <a:ea typeface="+mn-ea"/>
            <a:cs typeface="+mn-cs"/>
          </a:endParaRPr>
        </a:p>
      </dsp:txBody>
      <dsp:txXfrm>
        <a:off x="18277" y="221555"/>
        <a:ext cx="8964446" cy="337846"/>
      </dsp:txXfrm>
    </dsp:sp>
    <dsp:sp modelId="{0B391D28-E107-40B8-8C8E-F67DCAA21BAE}">
      <dsp:nvSpPr>
        <dsp:cNvPr id="0" name=""/>
        <dsp:cNvSpPr/>
      </dsp:nvSpPr>
      <dsp:spPr>
        <a:xfrm>
          <a:off x="0" y="623758"/>
          <a:ext cx="9001000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>
              <a:latin typeface="Georgia"/>
              <a:ea typeface="+mn-ea"/>
              <a:cs typeface="+mn-cs"/>
            </a:rPr>
            <a:t>Online payment of application fee by  students.</a:t>
          </a:r>
          <a:endParaRPr lang="nl-NL" sz="1600" kern="1200" dirty="0">
            <a:latin typeface="Georgia"/>
            <a:ea typeface="+mn-ea"/>
            <a:cs typeface="+mn-cs"/>
          </a:endParaRPr>
        </a:p>
      </dsp:txBody>
      <dsp:txXfrm>
        <a:off x="18277" y="642035"/>
        <a:ext cx="8964446" cy="337846"/>
      </dsp:txXfrm>
    </dsp:sp>
    <dsp:sp modelId="{44AFF090-929E-457F-80D9-DFFB7CDBDDDA}">
      <dsp:nvSpPr>
        <dsp:cNvPr id="0" name=""/>
        <dsp:cNvSpPr/>
      </dsp:nvSpPr>
      <dsp:spPr>
        <a:xfrm>
          <a:off x="0" y="1044238"/>
          <a:ext cx="9001000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>
              <a:latin typeface="Georgia"/>
              <a:ea typeface="+mn-ea"/>
              <a:cs typeface="+mn-cs"/>
            </a:rPr>
            <a:t>Credential evaluation of foreign diplomas. </a:t>
          </a:r>
          <a:endParaRPr lang="nl-NL" sz="1600" kern="1200" dirty="0">
            <a:latin typeface="Georgia"/>
            <a:ea typeface="+mn-ea"/>
            <a:cs typeface="+mn-cs"/>
          </a:endParaRPr>
        </a:p>
      </dsp:txBody>
      <dsp:txXfrm>
        <a:off x="18277" y="1062515"/>
        <a:ext cx="8964446" cy="337846"/>
      </dsp:txXfrm>
    </dsp:sp>
    <dsp:sp modelId="{2E1F45D6-D6B7-4E14-A92F-27583B24C20C}">
      <dsp:nvSpPr>
        <dsp:cNvPr id="0" name=""/>
        <dsp:cNvSpPr/>
      </dsp:nvSpPr>
      <dsp:spPr>
        <a:xfrm>
          <a:off x="0" y="1452130"/>
          <a:ext cx="9001000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Georgia"/>
              <a:ea typeface="+mn-ea"/>
              <a:cs typeface="+mn-cs"/>
            </a:rPr>
            <a:t>Automated and registered communications to students.</a:t>
          </a:r>
          <a:endParaRPr lang="nl-NL" sz="1600" kern="1200" dirty="0">
            <a:latin typeface="Georgia"/>
            <a:ea typeface="+mn-ea"/>
            <a:cs typeface="+mn-cs"/>
          </a:endParaRPr>
        </a:p>
      </dsp:txBody>
      <dsp:txXfrm>
        <a:off x="18277" y="1470407"/>
        <a:ext cx="8964446" cy="337846"/>
      </dsp:txXfrm>
    </dsp:sp>
    <dsp:sp modelId="{4129877C-3DEF-4A20-8951-A094F36679F9}">
      <dsp:nvSpPr>
        <dsp:cNvPr id="0" name=""/>
        <dsp:cNvSpPr/>
      </dsp:nvSpPr>
      <dsp:spPr>
        <a:xfrm>
          <a:off x="0" y="1885198"/>
          <a:ext cx="9001000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>
              <a:latin typeface="Georgia"/>
              <a:ea typeface="+mn-ea"/>
              <a:cs typeface="+mn-cs"/>
            </a:rPr>
            <a:t>Supporting visa process through national interface.</a:t>
          </a:r>
          <a:endParaRPr lang="nl-NL" sz="1600" kern="1200" dirty="0">
            <a:latin typeface="Georgia"/>
            <a:ea typeface="+mn-ea"/>
            <a:cs typeface="+mn-cs"/>
          </a:endParaRPr>
        </a:p>
      </dsp:txBody>
      <dsp:txXfrm>
        <a:off x="18277" y="1903475"/>
        <a:ext cx="8964446" cy="337846"/>
      </dsp:txXfrm>
    </dsp:sp>
    <dsp:sp modelId="{E549678E-AB50-45F1-91C1-0A3FEBB1EC49}">
      <dsp:nvSpPr>
        <dsp:cNvPr id="0" name=""/>
        <dsp:cNvSpPr/>
      </dsp:nvSpPr>
      <dsp:spPr>
        <a:xfrm>
          <a:off x="0" y="2305678"/>
          <a:ext cx="9001000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Georgia"/>
              <a:ea typeface="+mn-ea"/>
              <a:cs typeface="+mn-cs"/>
            </a:rPr>
            <a:t>Processing of admissions or rejections.</a:t>
          </a:r>
          <a:endParaRPr lang="nl-NL" sz="1600" kern="1200" dirty="0" smtClean="0">
            <a:latin typeface="Georgia"/>
            <a:ea typeface="+mn-ea"/>
            <a:cs typeface="+mn-cs"/>
          </a:endParaRPr>
        </a:p>
      </dsp:txBody>
      <dsp:txXfrm>
        <a:off x="18277" y="2323955"/>
        <a:ext cx="8964446" cy="337846"/>
      </dsp:txXfrm>
    </dsp:sp>
    <dsp:sp modelId="{6B254CB7-0D46-4119-9611-C04337CDCBB5}">
      <dsp:nvSpPr>
        <dsp:cNvPr id="0" name=""/>
        <dsp:cNvSpPr/>
      </dsp:nvSpPr>
      <dsp:spPr>
        <a:xfrm>
          <a:off x="0" y="2726159"/>
          <a:ext cx="9001000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Georgia"/>
              <a:ea typeface="+mn-ea"/>
              <a:cs typeface="+mn-cs"/>
            </a:rPr>
            <a:t>Registration of scholarships in uSis in a similar way as in OIEM (no extension or improvement).</a:t>
          </a:r>
          <a:endParaRPr lang="nl-NL" sz="1600" kern="1200" dirty="0" smtClean="0">
            <a:latin typeface="Georgia"/>
            <a:ea typeface="+mn-ea"/>
            <a:cs typeface="+mn-cs"/>
          </a:endParaRPr>
        </a:p>
      </dsp:txBody>
      <dsp:txXfrm>
        <a:off x="18277" y="2744436"/>
        <a:ext cx="8964446" cy="337846"/>
      </dsp:txXfrm>
    </dsp:sp>
    <dsp:sp modelId="{6707BD8D-BB76-4981-B7C9-83D76AF9D617}">
      <dsp:nvSpPr>
        <dsp:cNvPr id="0" name=""/>
        <dsp:cNvSpPr/>
      </dsp:nvSpPr>
      <dsp:spPr>
        <a:xfrm>
          <a:off x="0" y="3146639"/>
          <a:ext cx="9001000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Georgia"/>
              <a:ea typeface="+mn-ea"/>
              <a:cs typeface="+mn-cs"/>
            </a:rPr>
            <a:t>Register of housing request (via portal) by students (no extension or improvement).</a:t>
          </a:r>
          <a:endParaRPr lang="nl-NL" sz="1600" kern="1200" dirty="0">
            <a:latin typeface="Georgia"/>
            <a:ea typeface="+mn-ea"/>
            <a:cs typeface="+mn-cs"/>
          </a:endParaRPr>
        </a:p>
      </dsp:txBody>
      <dsp:txXfrm>
        <a:off x="18277" y="3164916"/>
        <a:ext cx="8964446" cy="337846"/>
      </dsp:txXfrm>
    </dsp:sp>
    <dsp:sp modelId="{B02E403A-BD0E-4512-A821-A932FE776CAC}">
      <dsp:nvSpPr>
        <dsp:cNvPr id="0" name=""/>
        <dsp:cNvSpPr/>
      </dsp:nvSpPr>
      <dsp:spPr>
        <a:xfrm>
          <a:off x="0" y="3567119"/>
          <a:ext cx="9001000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>
              <a:latin typeface="Georgia"/>
              <a:ea typeface="+mn-ea"/>
              <a:cs typeface="+mn-cs"/>
            </a:rPr>
            <a:t>Reports, queries, etc.</a:t>
          </a:r>
          <a:r>
            <a:rPr lang="en-US" sz="1600" kern="1200" smtClean="0">
              <a:latin typeface="Georgia"/>
              <a:ea typeface="+mn-ea"/>
              <a:cs typeface="+mn-cs"/>
            </a:rPr>
            <a:t>.</a:t>
          </a:r>
          <a:endParaRPr lang="nl-NL" sz="1600" kern="1200" dirty="0" smtClean="0">
            <a:latin typeface="Georgia"/>
            <a:ea typeface="+mn-ea"/>
            <a:cs typeface="+mn-cs"/>
          </a:endParaRPr>
        </a:p>
      </dsp:txBody>
      <dsp:txXfrm>
        <a:off x="18277" y="3585396"/>
        <a:ext cx="8964446" cy="337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1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4" y="-1"/>
            <a:ext cx="914399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"/>
            <a:ext cx="914400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32888" y="1052736"/>
            <a:ext cx="7720123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32885" y="3934610"/>
            <a:ext cx="4368958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pic>
        <p:nvPicPr>
          <p:cNvPr id="21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1" y="4926612"/>
            <a:ext cx="2003969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597580" y="3934691"/>
            <a:ext cx="3243080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10" y="6543376"/>
            <a:ext cx="2133576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419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39" y="1252836"/>
            <a:ext cx="5132307" cy="4795836"/>
          </a:xfrm>
          <a:noFill/>
        </p:spPr>
        <p:txBody>
          <a:bodyPr vert="horz" wrap="none" lIns="0" tIns="0" rIns="0" bIns="0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wit</a:t>
            </a:r>
          </a:p>
          <a:p>
            <a:pPr lvl="4"/>
            <a:r>
              <a:rPr lang="nl-NL" dirty="0"/>
              <a:t>Kopje geel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wit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5587317" y="1252540"/>
            <a:ext cx="325323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554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60886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40" y="1252836"/>
            <a:ext cx="5941976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396985" y="1252540"/>
            <a:ext cx="244356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16907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39" y="1252836"/>
            <a:ext cx="4192826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4" y="1252540"/>
            <a:ext cx="4192389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03918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42" y="1252836"/>
            <a:ext cx="2649325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3104334" y="1252540"/>
            <a:ext cx="573621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37253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303342" y="1252540"/>
            <a:ext cx="853721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61839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39" y="1252836"/>
            <a:ext cx="4192826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59312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1" y="1252545"/>
            <a:ext cx="202025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820408" y="1252545"/>
            <a:ext cx="202025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4648161" y="3751630"/>
            <a:ext cx="202025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6820408" y="3751630"/>
            <a:ext cx="202025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0820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39" y="1252836"/>
            <a:ext cx="4192826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7835" y="1252538"/>
            <a:ext cx="202025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820082" y="1252538"/>
            <a:ext cx="202025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6828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grafiek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59422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video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63533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"/>
            <a:ext cx="914400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32888" y="1052736"/>
            <a:ext cx="7720123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afsluiting</a:t>
            </a:r>
          </a:p>
        </p:txBody>
      </p:sp>
      <p:pic>
        <p:nvPicPr>
          <p:cNvPr id="21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1" y="4926612"/>
            <a:ext cx="2003969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10" y="6543376"/>
            <a:ext cx="2133576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300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sp>
        <p:nvSpPr>
          <p:cNvPr id="4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-3767" y="228600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sp>
        <p:nvSpPr>
          <p:cNvPr id="5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457200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sp>
        <p:nvSpPr>
          <p:cNvPr id="6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3050482" y="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7" hasCustomPrompt="1"/>
          </p:nvPr>
        </p:nvSpPr>
        <p:spPr>
          <a:xfrm>
            <a:off x="3046714" y="228600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sp>
        <p:nvSpPr>
          <p:cNvPr id="8" name="Tijdelijke aanduiding voor afbeelding 13"/>
          <p:cNvSpPr>
            <a:spLocks noGrp="1"/>
          </p:cNvSpPr>
          <p:nvPr>
            <p:ph type="pic" sz="quarter" idx="18" hasCustomPrompt="1"/>
          </p:nvPr>
        </p:nvSpPr>
        <p:spPr>
          <a:xfrm>
            <a:off x="3050482" y="457200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sp>
        <p:nvSpPr>
          <p:cNvPr id="9" name="Tijdelijke aanduiding voor afbeelding 13"/>
          <p:cNvSpPr>
            <a:spLocks noGrp="1"/>
          </p:cNvSpPr>
          <p:nvPr>
            <p:ph type="pic" sz="quarter" idx="19" hasCustomPrompt="1"/>
          </p:nvPr>
        </p:nvSpPr>
        <p:spPr>
          <a:xfrm>
            <a:off x="6097288" y="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sp>
        <p:nvSpPr>
          <p:cNvPr id="10" name="Tijdelijke aanduiding voor afbeelding 13"/>
          <p:cNvSpPr>
            <a:spLocks noGrp="1"/>
          </p:cNvSpPr>
          <p:nvPr>
            <p:ph type="pic" sz="quarter" idx="20" hasCustomPrompt="1"/>
          </p:nvPr>
        </p:nvSpPr>
        <p:spPr>
          <a:xfrm>
            <a:off x="6093520" y="228600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sp>
        <p:nvSpPr>
          <p:cNvPr id="11" name="Tijdelijke aanduiding voor afbeelding 13"/>
          <p:cNvSpPr>
            <a:spLocks noGrp="1"/>
          </p:cNvSpPr>
          <p:nvPr>
            <p:ph type="pic" sz="quarter" idx="21" hasCustomPrompt="1"/>
          </p:nvPr>
        </p:nvSpPr>
        <p:spPr>
          <a:xfrm>
            <a:off x="6097288" y="457200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56470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 % beeld met tekstva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404664"/>
            <a:ext cx="4268660" cy="1222820"/>
          </a:xfrm>
        </p:spPr>
        <p:txBody>
          <a:bodyPr/>
          <a:lstStyle>
            <a:lvl1pPr marL="360000" fontAlgn="t">
              <a:defRPr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0" y="1844824"/>
            <a:ext cx="4052750" cy="4795836"/>
          </a:xfrm>
        </p:spPr>
        <p:txBody>
          <a:bodyPr vert="horz"/>
          <a:lstStyle>
            <a:lvl1pPr marL="360000">
              <a:defRPr/>
            </a:lvl1pPr>
            <a:lvl2pPr marL="360000">
              <a:defRPr/>
            </a:lvl2pPr>
            <a:lvl3pPr marL="360000">
              <a:defRPr/>
            </a:lvl3pPr>
            <a:lvl4pPr marL="360000">
              <a:defRPr/>
            </a:lvl4pPr>
            <a:lvl5pPr marL="360000">
              <a:defRPr/>
            </a:lvl5pPr>
            <a:lvl6pPr marL="360000">
              <a:defRPr/>
            </a:lvl6pPr>
            <a:lvl7pPr marL="360000">
              <a:defRPr/>
            </a:lvl7pPr>
            <a:lvl8pPr marL="360000">
              <a:defRPr/>
            </a:lvl8pPr>
            <a:lvl9pPr marL="360000">
              <a:defRPr/>
            </a:lvl9pPr>
          </a:lstStyle>
          <a:p>
            <a:pPr lvl="3"/>
            <a:r>
              <a:rPr lang="nl-NL" dirty="0" smtClean="0"/>
              <a:t>Kopje donker blauw</a:t>
            </a:r>
          </a:p>
          <a:p>
            <a:pPr lvl="4"/>
            <a:r>
              <a:rPr lang="nl-NL" dirty="0" smtClean="0"/>
              <a:t>Kopje licht blauw</a:t>
            </a:r>
          </a:p>
          <a:p>
            <a:pPr lvl="5"/>
            <a:r>
              <a:rPr lang="nl-NL" dirty="0" err="1" smtClean="0"/>
              <a:t>Bullet</a:t>
            </a:r>
            <a:endParaRPr lang="nl-NL" dirty="0" smtClean="0"/>
          </a:p>
          <a:p>
            <a:pPr lvl="6"/>
            <a:r>
              <a:rPr lang="nl-NL" dirty="0" smtClean="0"/>
              <a:t>Sub-</a:t>
            </a:r>
            <a:r>
              <a:rPr lang="nl-NL" dirty="0" err="1" smtClean="0"/>
              <a:t>bullet</a:t>
            </a:r>
            <a:endParaRPr lang="nl-NL" dirty="0" smtClean="0"/>
          </a:p>
          <a:p>
            <a:pPr lvl="7"/>
            <a:r>
              <a:rPr lang="nl-NL" sz="1800" dirty="0" smtClean="0"/>
              <a:t>Leestekst</a:t>
            </a:r>
          </a:p>
          <a:p>
            <a:pPr lvl="8"/>
            <a:r>
              <a:rPr lang="nl-NL" dirty="0" smtClean="0"/>
              <a:t>Kopje donker blauw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257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5" userDrawn="1">
          <p15:clr>
            <a:srgbClr val="FBAE40"/>
          </p15:clr>
        </p15:guide>
        <p15:guide id="2" pos="259" userDrawn="1">
          <p15:clr>
            <a:srgbClr val="FBAE40"/>
          </p15:clr>
        </p15:guide>
        <p15:guide id="3" pos="3842" userDrawn="1">
          <p15:clr>
            <a:srgbClr val="FBAE40"/>
          </p15:clr>
        </p15:guide>
        <p15:guide id="4" pos="742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2985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1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100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7CB8CAD8-B1D4-46FB-88BA-BCC58048783E}" type="datetime1">
              <a:rPr lang="en-US" smtClean="0">
                <a:solidFill>
                  <a:srgbClr val="000000"/>
                </a:solidFill>
              </a:rPr>
              <a:pPr/>
              <a:t>10/16/2017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3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1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1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9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03342" y="404664"/>
            <a:ext cx="8537321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3342" y="1252836"/>
            <a:ext cx="8537321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11" name="Grid" hidden="1"/>
          <p:cNvGrpSpPr/>
          <p:nvPr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7" name="Rechthoek 6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8" name="Rechthoek 7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20" name="Rechthoek 19"/>
          <p:cNvSpPr/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nl-NL" sz="2000">
              <a:solidFill>
                <a:srgbClr val="FFFFFF"/>
              </a:solidFill>
              <a:latin typeface="Minion" pitchFamily="2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03338" y="6453336"/>
            <a:ext cx="381346" cy="4046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nl-NL" sz="1400" b="1" smtClean="0">
                <a:solidFill>
                  <a:schemeClr val="bg1"/>
                </a:solidFill>
              </a:defRPr>
            </a:lvl1pPr>
          </a:lstStyle>
          <a:p>
            <a:fld id="{21272068-81DC-4C45-9305-5AD5E2019168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0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2" y="4960138"/>
            <a:ext cx="6100638" cy="1463040"/>
          </a:xfrm>
        </p:spPr>
        <p:txBody>
          <a:bodyPr/>
          <a:lstStyle/>
          <a:p>
            <a:r>
              <a:rPr lang="en-US" dirty="0" smtClean="0"/>
              <a:t>Application Portal in FLUID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2050</a:t>
            </a:r>
            <a:endParaRPr lang="en-US" dirty="0"/>
          </a:p>
          <a:p>
            <a:r>
              <a:rPr lang="en-US" dirty="0" smtClean="0"/>
              <a:t>16-10-2017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2" y="359987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86" y="-11502"/>
            <a:ext cx="9141714" cy="4572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2" y="634277"/>
            <a:ext cx="3237790" cy="3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improve?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778877"/>
              </p:ext>
            </p:extLst>
          </p:nvPr>
        </p:nvGraphicFramePr>
        <p:xfrm>
          <a:off x="127553" y="2070984"/>
          <a:ext cx="11040387" cy="407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29473705"/>
              </p:ext>
            </p:extLst>
          </p:nvPr>
        </p:nvGraphicFramePr>
        <p:xfrm>
          <a:off x="0" y="2190213"/>
          <a:ext cx="9001000" cy="4144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8096" y="489800"/>
            <a:ext cx="7290054" cy="1499616"/>
          </a:xfrm>
        </p:spPr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75" y="167426"/>
            <a:ext cx="2932760" cy="207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21" y="642366"/>
            <a:ext cx="7290054" cy="1499616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901065" y="2057400"/>
            <a:ext cx="735711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Finding the optimal UI experience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New Fluid technology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Translation of existing processes to functional designs: out of people’s heads into 0’s and 1’s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Translation of functional logic to technical design for developers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Project methodology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81" y="4403233"/>
            <a:ext cx="30099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86" y="530625"/>
            <a:ext cx="7290054" cy="1499616"/>
          </a:xfrm>
        </p:spPr>
        <p:txBody>
          <a:bodyPr/>
          <a:lstStyle/>
          <a:p>
            <a:r>
              <a:rPr lang="en-US" dirty="0" smtClean="0"/>
              <a:t> Project practices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4098" name="Picture 2" descr="\\VUW\Personal$\Homes\L\liemptspvan1\Downloads\IMG_42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6" b="16667"/>
          <a:stretch/>
        </p:blipFill>
        <p:spPr bwMode="auto">
          <a:xfrm>
            <a:off x="578517" y="2477135"/>
            <a:ext cx="8105493" cy="36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7635" y="1833370"/>
            <a:ext cx="643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Scrum vs Prince 2: best of both worlds?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graphicFrame>
        <p:nvGraphicFramePr>
          <p:cNvPr id="5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662518"/>
              </p:ext>
            </p:extLst>
          </p:nvPr>
        </p:nvGraphicFramePr>
        <p:xfrm>
          <a:off x="2211793" y="767739"/>
          <a:ext cx="4259263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04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1027" name="Picture 3" descr="C:\Users\conijnr\Datanow\Home\Desktop\flow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83" y="217715"/>
            <a:ext cx="3353986" cy="43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-309062" y="3818219"/>
            <a:ext cx="5588000" cy="0"/>
          </a:xfrm>
          <a:prstGeom prst="line">
            <a:avLst/>
          </a:prstGeom>
          <a:solidFill>
            <a:srgbClr val="75BD2D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5202032" y="3818219"/>
            <a:ext cx="5588000" cy="0"/>
          </a:xfrm>
          <a:prstGeom prst="line">
            <a:avLst/>
          </a:prstGeom>
          <a:solidFill>
            <a:srgbClr val="E94909"/>
          </a:solidFill>
          <a:ln>
            <a:solidFill>
              <a:srgbClr val="2C9AE5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2466689" y="3785915"/>
            <a:ext cx="5588000" cy="9525"/>
          </a:xfrm>
          <a:prstGeom prst="line">
            <a:avLst/>
          </a:prstGeom>
          <a:solidFill>
            <a:srgbClr val="75BD2D"/>
          </a:solidFill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Pentagon 5"/>
          <p:cNvSpPr/>
          <p:nvPr/>
        </p:nvSpPr>
        <p:spPr bwMode="auto">
          <a:xfrm>
            <a:off x="1416628" y="461064"/>
            <a:ext cx="1167942" cy="288925"/>
          </a:xfrm>
          <a:prstGeom prst="homePlat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sz="1100" b="1" dirty="0" err="1" smtClean="0">
                <a:solidFill>
                  <a:schemeClr val="bg1">
                    <a:lumMod val="50000"/>
                  </a:schemeClr>
                </a:solidFill>
              </a:rPr>
              <a:t>Studylink</a:t>
            </a:r>
            <a:endParaRPr lang="nl-NL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2736153" y="461064"/>
            <a:ext cx="2230438" cy="288925"/>
          </a:xfrm>
          <a:prstGeom prst="homePlate">
            <a:avLst/>
          </a:prstGeom>
          <a:noFill/>
          <a:ln>
            <a:solidFill>
              <a:srgbClr val="E9490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sz="1100" b="1" dirty="0" err="1" smtClean="0">
                <a:solidFill>
                  <a:srgbClr val="E94909"/>
                </a:solidFill>
              </a:rPr>
              <a:t>Fluid</a:t>
            </a:r>
            <a:r>
              <a:rPr lang="nl-NL" sz="1100" b="1" dirty="0" smtClean="0">
                <a:solidFill>
                  <a:srgbClr val="E94909"/>
                </a:solidFill>
              </a:rPr>
              <a:t> Student Portal </a:t>
            </a:r>
            <a:r>
              <a:rPr lang="nl-NL" sz="1100" b="1" dirty="0" err="1" smtClean="0">
                <a:solidFill>
                  <a:srgbClr val="E94909"/>
                </a:solidFill>
              </a:rPr>
              <a:t>PeopleSoft</a:t>
            </a:r>
            <a:endParaRPr lang="nl-NL" sz="1100" b="1" dirty="0">
              <a:solidFill>
                <a:srgbClr val="E94909"/>
              </a:solidFill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5473502" y="461064"/>
            <a:ext cx="2339975" cy="288925"/>
          </a:xfrm>
          <a:prstGeom prst="homePlate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sz="1100" b="1" dirty="0" smtClean="0">
                <a:solidFill>
                  <a:srgbClr val="5DA61A"/>
                </a:solidFill>
              </a:rPr>
              <a:t>Classic Backoffice </a:t>
            </a:r>
            <a:r>
              <a:rPr lang="nl-NL" sz="1100" b="1" dirty="0" err="1" smtClean="0">
                <a:solidFill>
                  <a:srgbClr val="5DA61A"/>
                </a:solidFill>
              </a:rPr>
              <a:t>PeopleSoft</a:t>
            </a:r>
            <a:endParaRPr lang="nl-NL" sz="1100" b="1" dirty="0">
              <a:solidFill>
                <a:srgbClr val="5DA61A"/>
              </a:solidFill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8159002" y="461064"/>
            <a:ext cx="980236" cy="288925"/>
          </a:xfrm>
          <a:prstGeom prst="homePlat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sz="1100" b="1" dirty="0" err="1" smtClean="0">
                <a:solidFill>
                  <a:srgbClr val="2C9AE5"/>
                </a:solidFill>
              </a:rPr>
              <a:t>Igenico</a:t>
            </a:r>
            <a:r>
              <a:rPr lang="nl-NL" sz="1100" b="1" dirty="0" smtClean="0">
                <a:solidFill>
                  <a:srgbClr val="2C9AE5"/>
                </a:solidFill>
              </a:rPr>
              <a:t> (</a:t>
            </a:r>
            <a:r>
              <a:rPr lang="nl-NL" sz="1100" b="1" dirty="0" err="1" smtClean="0">
                <a:solidFill>
                  <a:srgbClr val="2C9AE5"/>
                </a:solidFill>
              </a:rPr>
              <a:t>Payment</a:t>
            </a:r>
            <a:r>
              <a:rPr lang="nl-NL" sz="1100" b="1" dirty="0" smtClean="0">
                <a:solidFill>
                  <a:srgbClr val="2C9AE5"/>
                </a:solidFill>
              </a:rPr>
              <a:t>)</a:t>
            </a:r>
            <a:endParaRPr lang="nl-NL" sz="1100" b="1" dirty="0">
              <a:solidFill>
                <a:srgbClr val="2C9AE5"/>
              </a:solidFill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296712" y="469001"/>
            <a:ext cx="1033323" cy="288925"/>
          </a:xfrm>
          <a:prstGeom prst="homePlat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sz="1100" b="1" dirty="0" smtClean="0">
                <a:solidFill>
                  <a:schemeClr val="bg1">
                    <a:lumMod val="50000"/>
                  </a:schemeClr>
                </a:solidFill>
              </a:rPr>
              <a:t>Student</a:t>
            </a:r>
            <a:endParaRPr lang="nl-NL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440001" y="3807017"/>
            <a:ext cx="5588000" cy="0"/>
          </a:xfrm>
          <a:prstGeom prst="line">
            <a:avLst/>
          </a:prstGeom>
          <a:solidFill>
            <a:srgbClr val="75BD2D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2" name="Group 11"/>
          <p:cNvGrpSpPr/>
          <p:nvPr/>
        </p:nvGrpSpPr>
        <p:grpSpPr>
          <a:xfrm>
            <a:off x="74616" y="784886"/>
            <a:ext cx="4477080" cy="647700"/>
            <a:chOff x="74616" y="784886"/>
            <a:chExt cx="4477080" cy="647700"/>
          </a:xfrm>
        </p:grpSpPr>
        <p:pic>
          <p:nvPicPr>
            <p:cNvPr id="13" name="Content Placeholder 9" descr="person-grey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6" y="784886"/>
              <a:ext cx="2984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416628" y="879891"/>
              <a:ext cx="1036835" cy="340452"/>
            </a:xfrm>
            <a:prstGeom prst="rect">
              <a:avLst/>
            </a:prstGeom>
            <a:solidFill>
              <a:srgbClr val="7E7F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Admission </a:t>
              </a:r>
              <a:r>
                <a:rPr lang="en-US" sz="1100" dirty="0" err="1" smtClean="0"/>
                <a:t>Studylink</a:t>
              </a:r>
              <a:endParaRPr lang="en-US" sz="1100" dirty="0"/>
            </a:p>
          </p:txBody>
        </p:sp>
        <p:cxnSp>
          <p:nvCxnSpPr>
            <p:cNvPr id="15" name="Straight Arrow Connector 14"/>
            <p:cNvCxnSpPr>
              <a:stCxn id="14" idx="3"/>
              <a:endCxn id="17" idx="1"/>
            </p:cNvCxnSpPr>
            <p:nvPr/>
          </p:nvCxnSpPr>
          <p:spPr>
            <a:xfrm>
              <a:off x="2453463" y="1050117"/>
              <a:ext cx="402910" cy="571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4" idx="1"/>
            </p:cNvCxnSpPr>
            <p:nvPr/>
          </p:nvCxnSpPr>
          <p:spPr>
            <a:xfrm flipV="1">
              <a:off x="383773" y="1050117"/>
              <a:ext cx="1032855" cy="57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856373" y="891237"/>
              <a:ext cx="1695323" cy="329190"/>
            </a:xfrm>
            <a:prstGeom prst="rect">
              <a:avLst/>
            </a:prstGeom>
            <a:solidFill>
              <a:srgbClr val="E949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Process </a:t>
              </a:r>
              <a:r>
                <a:rPr lang="en-US" sz="1100" dirty="0" err="1" smtClean="0"/>
                <a:t>Studylink</a:t>
              </a:r>
              <a:r>
                <a:rPr lang="en-US" sz="1100" dirty="0" smtClean="0"/>
                <a:t> admission</a:t>
              </a:r>
              <a:endParaRPr lang="en-US" sz="11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32967" y="860647"/>
              <a:ext cx="793527" cy="1635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admission</a:t>
              </a:r>
              <a:endParaRPr lang="en-US" sz="1100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3730444" y="1206161"/>
            <a:ext cx="0" cy="24313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5323" y="1327728"/>
            <a:ext cx="7304025" cy="2695316"/>
            <a:chOff x="85323" y="1327728"/>
            <a:chExt cx="7304025" cy="2695316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621472" y="1951244"/>
              <a:ext cx="154400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880486" y="1401203"/>
              <a:ext cx="1695323" cy="329190"/>
            </a:xfrm>
            <a:prstGeom prst="rect">
              <a:avLst/>
            </a:prstGeom>
            <a:solidFill>
              <a:srgbClr val="E949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Check personal data</a:t>
              </a:r>
              <a:endParaRPr lang="en-US" sz="11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80486" y="1753140"/>
              <a:ext cx="1695323" cy="329190"/>
            </a:xfrm>
            <a:prstGeom prst="rect">
              <a:avLst/>
            </a:prstGeom>
            <a:solidFill>
              <a:srgbClr val="E949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Upload visa</a:t>
              </a:r>
              <a:endParaRPr lang="en-US" sz="11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80486" y="2112183"/>
              <a:ext cx="1695323" cy="329190"/>
            </a:xfrm>
            <a:prstGeom prst="rect">
              <a:avLst/>
            </a:prstGeom>
            <a:solidFill>
              <a:srgbClr val="E949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Upload identity</a:t>
              </a:r>
              <a:endParaRPr lang="en-US" sz="11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05834" y="1327728"/>
              <a:ext cx="1183514" cy="2695316"/>
            </a:xfrm>
            <a:prstGeom prst="rect">
              <a:avLst/>
            </a:prstGeom>
            <a:solidFill>
              <a:srgbClr val="93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Verify</a:t>
              </a:r>
              <a:endParaRPr lang="en-US" sz="14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61830" y="1765887"/>
              <a:ext cx="239454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536508" y="1548870"/>
              <a:ext cx="793527" cy="163572"/>
            </a:xfrm>
            <a:prstGeom prst="roundRect">
              <a:avLst/>
            </a:prstGeom>
            <a:solidFill>
              <a:srgbClr val="4FCB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(re)-submit</a:t>
              </a:r>
              <a:endParaRPr lang="en-US" sz="1100" dirty="0"/>
            </a:p>
          </p:txBody>
        </p:sp>
        <p:pic>
          <p:nvPicPr>
            <p:cNvPr id="28" name="Content Placeholder 9" descr="person-grey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3" y="1548870"/>
              <a:ext cx="2984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/>
            <p:cNvSpPr/>
            <p:nvPr/>
          </p:nvSpPr>
          <p:spPr>
            <a:xfrm>
              <a:off x="4860424" y="1869458"/>
              <a:ext cx="556757" cy="163572"/>
            </a:xfrm>
            <a:prstGeom prst="round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a</a:t>
              </a:r>
              <a:r>
                <a:rPr lang="en-US" sz="1000" dirty="0" smtClean="0"/>
                <a:t>ccept</a:t>
              </a:r>
              <a:endParaRPr lang="en-US" sz="11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473502" y="1869458"/>
              <a:ext cx="556757" cy="16357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reject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461830" y="1951244"/>
              <a:ext cx="2238526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726159" y="1777211"/>
              <a:ext cx="139365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 descr="mai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307" y="1782897"/>
              <a:ext cx="339877" cy="33987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85323" y="2393263"/>
            <a:ext cx="6032314" cy="1153277"/>
            <a:chOff x="85323" y="2393263"/>
            <a:chExt cx="6032314" cy="1153277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3722595" y="2393263"/>
              <a:ext cx="0" cy="24313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2876497" y="2625025"/>
              <a:ext cx="1672661" cy="329190"/>
            </a:xfrm>
            <a:prstGeom prst="rect">
              <a:avLst/>
            </a:prstGeom>
            <a:solidFill>
              <a:srgbClr val="E949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Upload Admission documents</a:t>
              </a:r>
              <a:endParaRPr lang="en-US" sz="11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876497" y="3006659"/>
              <a:ext cx="752005" cy="1635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 smtClean="0"/>
                <a:t>Language</a:t>
              </a:r>
              <a:endParaRPr lang="en-US" sz="11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647744" y="3006659"/>
              <a:ext cx="901414" cy="1635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 smtClean="0"/>
                <a:t>Prior </a:t>
              </a:r>
              <a:r>
                <a:rPr lang="en-US" sz="1000" dirty="0" err="1" smtClean="0"/>
                <a:t>Edu</a:t>
              </a:r>
              <a:r>
                <a:rPr lang="en-US" sz="1000" dirty="0" smtClean="0"/>
                <a:t>.</a:t>
              </a:r>
              <a:endParaRPr lang="en-US" sz="11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876497" y="3191025"/>
              <a:ext cx="752005" cy="1635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 smtClean="0"/>
                <a:t>C.V.</a:t>
              </a:r>
              <a:endParaRPr lang="en-US" sz="11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647744" y="3191025"/>
              <a:ext cx="901414" cy="1635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100" dirty="0" smtClean="0"/>
                <a:t>Reference</a:t>
              </a:r>
              <a:endParaRPr lang="en-US" sz="11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45553" y="2981614"/>
              <a:ext cx="147208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4573635" y="3109239"/>
              <a:ext cx="1544002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4819670" y="3027453"/>
              <a:ext cx="556757" cy="163572"/>
            </a:xfrm>
            <a:prstGeom prst="round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a</a:t>
              </a:r>
              <a:r>
                <a:rPr lang="en-US" sz="1000" dirty="0" smtClean="0"/>
                <a:t>ccept</a:t>
              </a:r>
              <a:endParaRPr lang="en-US" sz="11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405290" y="3030715"/>
              <a:ext cx="556757" cy="16357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reject</a:t>
              </a:r>
            </a:p>
          </p:txBody>
        </p:sp>
        <p:cxnSp>
          <p:nvCxnSpPr>
            <p:cNvPr id="45" name="Straight Arrow Connector 44"/>
            <p:cNvCxnSpPr>
              <a:endCxn id="36" idx="1"/>
            </p:cNvCxnSpPr>
            <p:nvPr/>
          </p:nvCxnSpPr>
          <p:spPr>
            <a:xfrm flipV="1">
              <a:off x="506101" y="2789620"/>
              <a:ext cx="2370396" cy="1953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536509" y="2607092"/>
              <a:ext cx="793527" cy="163572"/>
            </a:xfrm>
            <a:prstGeom prst="roundRect">
              <a:avLst/>
            </a:prstGeom>
            <a:solidFill>
              <a:srgbClr val="4FCB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(re)-submit</a:t>
              </a:r>
              <a:endParaRPr lang="en-US" sz="11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506101" y="2994508"/>
              <a:ext cx="2238526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Content Placeholder 9" descr="person-grey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3" y="2461539"/>
              <a:ext cx="2984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ounded Rectangle 48"/>
            <p:cNvSpPr/>
            <p:nvPr/>
          </p:nvSpPr>
          <p:spPr>
            <a:xfrm>
              <a:off x="2872508" y="3382968"/>
              <a:ext cx="752005" cy="1635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 smtClean="0"/>
                <a:t>Etc.</a:t>
              </a:r>
              <a:endParaRPr lang="en-US" sz="1100" dirty="0"/>
            </a:p>
          </p:txBody>
        </p:sp>
        <p:pic>
          <p:nvPicPr>
            <p:cNvPr id="50" name="Picture 49" descr="mai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307" y="2824569"/>
              <a:ext cx="339877" cy="339877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88498" y="3403768"/>
            <a:ext cx="8806290" cy="1033621"/>
            <a:chOff x="88498" y="3403768"/>
            <a:chExt cx="8806290" cy="1033621"/>
          </a:xfrm>
        </p:grpSpPr>
        <p:sp>
          <p:nvSpPr>
            <p:cNvPr id="52" name="Rectangle 51"/>
            <p:cNvSpPr/>
            <p:nvPr/>
          </p:nvSpPr>
          <p:spPr>
            <a:xfrm>
              <a:off x="2872508" y="3880012"/>
              <a:ext cx="1695323" cy="329190"/>
            </a:xfrm>
            <a:prstGeom prst="rect">
              <a:avLst/>
            </a:prstGeom>
            <a:solidFill>
              <a:srgbClr val="E949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App Fee</a:t>
              </a:r>
              <a:endParaRPr lang="en-US" sz="12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4650153" y="4168390"/>
              <a:ext cx="3345879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8082496" y="3856007"/>
              <a:ext cx="812292" cy="581382"/>
            </a:xfrm>
            <a:prstGeom prst="rect">
              <a:avLst/>
            </a:prstGeom>
            <a:solidFill>
              <a:srgbClr val="604A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Process</a:t>
              </a:r>
              <a:br>
                <a:rPr lang="en-US" sz="1050" dirty="0" smtClean="0"/>
              </a:br>
              <a:r>
                <a:rPr lang="en-US" sz="1050" dirty="0" smtClean="0"/>
                <a:t>Payment</a:t>
              </a:r>
              <a:endParaRPr lang="en-US" sz="105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108695" y="3711172"/>
              <a:ext cx="440464" cy="16129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 smtClean="0"/>
                <a:t>Bank</a:t>
              </a:r>
              <a:endParaRPr lang="en-US" sz="11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878410" y="4238067"/>
              <a:ext cx="1689421" cy="1491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/>
                <a:t>Online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878410" y="3711591"/>
              <a:ext cx="1190276" cy="15921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 smtClean="0"/>
                <a:t>Exemption</a:t>
              </a:r>
              <a:endParaRPr lang="en-US" sz="11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>
              <a:off x="4635557" y="4289971"/>
              <a:ext cx="3360475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724159" y="3403768"/>
              <a:ext cx="0" cy="284857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4834607" y="4198189"/>
              <a:ext cx="556757" cy="163572"/>
            </a:xfrm>
            <a:prstGeom prst="round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a</a:t>
              </a:r>
              <a:r>
                <a:rPr lang="en-US" sz="1000" dirty="0" smtClean="0"/>
                <a:t>ccept</a:t>
              </a:r>
              <a:endParaRPr lang="en-US" sz="11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434455" y="4198189"/>
              <a:ext cx="556757" cy="16357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reject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4621472" y="3937996"/>
              <a:ext cx="1544002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4827567" y="3856210"/>
              <a:ext cx="556757" cy="163572"/>
            </a:xfrm>
            <a:prstGeom prst="round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a</a:t>
              </a:r>
              <a:r>
                <a:rPr lang="en-US" sz="1000" dirty="0" smtClean="0"/>
                <a:t>ccept</a:t>
              </a:r>
              <a:endParaRPr lang="en-US" sz="11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453127" y="3859472"/>
              <a:ext cx="556757" cy="16357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reject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55752" y="3937996"/>
              <a:ext cx="2300621" cy="130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536509" y="3742567"/>
              <a:ext cx="793527" cy="163572"/>
            </a:xfrm>
            <a:prstGeom prst="roundRect">
              <a:avLst/>
            </a:prstGeom>
            <a:solidFill>
              <a:srgbClr val="4FCB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(re)-submit</a:t>
              </a:r>
              <a:endParaRPr lang="en-US" sz="1100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>
              <a:off x="555752" y="4136353"/>
              <a:ext cx="2238526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688222" y="3790677"/>
              <a:ext cx="147208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Content Placeholder 9" descr="person-grey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98" y="3556162"/>
              <a:ext cx="2984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9" descr="mai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307" y="3978123"/>
              <a:ext cx="339877" cy="339877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88498" y="4356262"/>
            <a:ext cx="4488196" cy="769733"/>
            <a:chOff x="88498" y="4356262"/>
            <a:chExt cx="4488196" cy="769733"/>
          </a:xfrm>
        </p:grpSpPr>
        <p:sp>
          <p:nvSpPr>
            <p:cNvPr id="72" name="Rectangle 71"/>
            <p:cNvSpPr/>
            <p:nvPr/>
          </p:nvSpPr>
          <p:spPr>
            <a:xfrm>
              <a:off x="2881371" y="4704332"/>
              <a:ext cx="1695323" cy="329190"/>
            </a:xfrm>
            <a:prstGeom prst="rect">
              <a:avLst/>
            </a:prstGeom>
            <a:solidFill>
              <a:srgbClr val="E949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Housing / Scholarships</a:t>
              </a:r>
              <a:endParaRPr lang="en-US" sz="12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3704035" y="4383769"/>
              <a:ext cx="0" cy="284857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80779" y="4782865"/>
              <a:ext cx="227559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ounded Rectangle 74"/>
            <p:cNvSpPr/>
            <p:nvPr/>
          </p:nvSpPr>
          <p:spPr>
            <a:xfrm>
              <a:off x="536508" y="4533149"/>
              <a:ext cx="793527" cy="163572"/>
            </a:xfrm>
            <a:prstGeom prst="roundRect">
              <a:avLst/>
            </a:prstGeom>
            <a:solidFill>
              <a:srgbClr val="4FCB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submit</a:t>
              </a:r>
              <a:endParaRPr lang="en-US" sz="1100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>
              <a:off x="580779" y="4968222"/>
              <a:ext cx="2238526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Content Placeholder 9" descr="person-grey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98" y="4356262"/>
              <a:ext cx="2984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77" descr="mai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307" y="4786118"/>
              <a:ext cx="339877" cy="339877"/>
            </a:xfrm>
            <a:prstGeom prst="rect">
              <a:avLst/>
            </a:prstGeom>
          </p:spPr>
        </p:pic>
      </p:grpSp>
      <p:cxnSp>
        <p:nvCxnSpPr>
          <p:cNvPr id="100" name="Straight Arrow Connector 99"/>
          <p:cNvCxnSpPr/>
          <p:nvPr/>
        </p:nvCxnSpPr>
        <p:spPr>
          <a:xfrm flipH="1">
            <a:off x="3722302" y="5614711"/>
            <a:ext cx="5697" cy="1919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877237" y="6348221"/>
            <a:ext cx="0" cy="22406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187162" y="6022340"/>
            <a:ext cx="1183514" cy="336408"/>
          </a:xfrm>
          <a:prstGeom prst="rect">
            <a:avLst/>
          </a:prstGeom>
          <a:solidFill>
            <a:srgbClr val="93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Decision</a:t>
            </a:r>
            <a:endParaRPr lang="en-US" sz="1050" dirty="0"/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4589611" y="6152921"/>
            <a:ext cx="154400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82066" y="4046822"/>
            <a:ext cx="7288610" cy="2284390"/>
            <a:chOff x="82066" y="4046822"/>
            <a:chExt cx="7288610" cy="2284390"/>
          </a:xfrm>
        </p:grpSpPr>
        <p:cxnSp>
          <p:nvCxnSpPr>
            <p:cNvPr id="102" name="Straight Arrow Connector 101"/>
            <p:cNvCxnSpPr/>
            <p:nvPr/>
          </p:nvCxnSpPr>
          <p:spPr>
            <a:xfrm flipH="1">
              <a:off x="563739" y="6069285"/>
              <a:ext cx="2238526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82066" y="4046822"/>
              <a:ext cx="7288610" cy="2284390"/>
              <a:chOff x="82066" y="4046822"/>
              <a:chExt cx="7288610" cy="2284390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91673" y="4046822"/>
                <a:ext cx="7279003" cy="1967529"/>
                <a:chOff x="91673" y="4046822"/>
                <a:chExt cx="7279003" cy="1967529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2903148" y="5830646"/>
                  <a:ext cx="1672661" cy="183705"/>
                </a:xfrm>
                <a:prstGeom prst="rect">
                  <a:avLst/>
                </a:prstGeom>
                <a:solidFill>
                  <a:srgbClr val="E949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 smtClean="0"/>
                    <a:t>Conditional Offer</a:t>
                  </a:r>
                  <a:endParaRPr lang="en-US" sz="1100" dirty="0"/>
                </a:p>
              </p:txBody>
            </p:sp>
            <p:grpSp>
              <p:nvGrpSpPr>
                <p:cNvPr id="113" name="Group 112"/>
                <p:cNvGrpSpPr/>
                <p:nvPr/>
              </p:nvGrpSpPr>
              <p:grpSpPr>
                <a:xfrm>
                  <a:off x="91673" y="4046822"/>
                  <a:ext cx="7279003" cy="1919608"/>
                  <a:chOff x="91673" y="4046822"/>
                  <a:chExt cx="7279003" cy="1919608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91673" y="4046822"/>
                    <a:ext cx="7279003" cy="1919608"/>
                    <a:chOff x="91673" y="4046822"/>
                    <a:chExt cx="7279003" cy="1919608"/>
                  </a:xfrm>
                </p:grpSpPr>
                <p:sp>
                  <p:nvSpPr>
                    <p:cNvPr id="80" name="Rectangle 79"/>
                    <p:cNvSpPr/>
                    <p:nvPr/>
                  </p:nvSpPr>
                  <p:spPr>
                    <a:xfrm>
                      <a:off x="6187162" y="5327455"/>
                      <a:ext cx="1183514" cy="638975"/>
                    </a:xfrm>
                    <a:prstGeom prst="rect">
                      <a:avLst/>
                    </a:prstGeom>
                    <a:solidFill>
                      <a:srgbClr val="93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 smtClean="0"/>
                        <a:t>Decision</a:t>
                      </a:r>
                      <a:endParaRPr lang="en-US" sz="1050" dirty="0"/>
                    </a:p>
                  </p:txBody>
                </p:sp>
                <p:sp>
                  <p:nvSpPr>
                    <p:cNvPr id="81" name="Rectangle 80"/>
                    <p:cNvSpPr/>
                    <p:nvPr/>
                  </p:nvSpPr>
                  <p:spPr>
                    <a:xfrm>
                      <a:off x="2903148" y="5314199"/>
                      <a:ext cx="1672661" cy="329190"/>
                    </a:xfrm>
                    <a:prstGeom prst="rect">
                      <a:avLst/>
                    </a:prstGeom>
                    <a:solidFill>
                      <a:srgbClr val="E94909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/>
                        <a:t>Upload conditional documents</a:t>
                      </a:r>
                      <a:endParaRPr lang="en-US" sz="1100" dirty="0"/>
                    </a:p>
                  </p:txBody>
                </p:sp>
                <p:cxnSp>
                  <p:nvCxnSpPr>
                    <p:cNvPr id="82" name="Straight Arrow Connector 81"/>
                    <p:cNvCxnSpPr/>
                    <p:nvPr/>
                  </p:nvCxnSpPr>
                  <p:spPr>
                    <a:xfrm>
                      <a:off x="4647728" y="5406839"/>
                      <a:ext cx="1472084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Arrow Connector 82"/>
                    <p:cNvCxnSpPr/>
                    <p:nvPr/>
                  </p:nvCxnSpPr>
                  <p:spPr>
                    <a:xfrm flipH="1">
                      <a:off x="4575810" y="5534464"/>
                      <a:ext cx="1544002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4" name="Rounded Rectangle 83"/>
                    <p:cNvSpPr/>
                    <p:nvPr/>
                  </p:nvSpPr>
                  <p:spPr>
                    <a:xfrm>
                      <a:off x="4813857" y="5452678"/>
                      <a:ext cx="556757" cy="163572"/>
                    </a:xfrm>
                    <a:prstGeom prst="roundRect">
                      <a:avLst/>
                    </a:prstGeom>
                    <a:solidFill>
                      <a:srgbClr val="3366FF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/>
                        <a:t>a</a:t>
                      </a:r>
                      <a:r>
                        <a:rPr lang="en-US" sz="1000" dirty="0" smtClean="0"/>
                        <a:t>ccept</a:t>
                      </a:r>
                      <a:endParaRPr lang="en-US" sz="1100" dirty="0"/>
                    </a:p>
                  </p:txBody>
                </p:sp>
                <p:sp>
                  <p:nvSpPr>
                    <p:cNvPr id="85" name="Rounded Rectangle 84"/>
                    <p:cNvSpPr/>
                    <p:nvPr/>
                  </p:nvSpPr>
                  <p:spPr>
                    <a:xfrm>
                      <a:off x="5407465" y="5455940"/>
                      <a:ext cx="556757" cy="163572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/>
                        <a:t>reject</a:t>
                      </a:r>
                    </a:p>
                  </p:txBody>
                </p:sp>
                <p:cxnSp>
                  <p:nvCxnSpPr>
                    <p:cNvPr id="86" name="Straight Arrow Connector 85"/>
                    <p:cNvCxnSpPr/>
                    <p:nvPr/>
                  </p:nvCxnSpPr>
                  <p:spPr>
                    <a:xfrm>
                      <a:off x="3694088" y="5043799"/>
                      <a:ext cx="0" cy="284857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Arrow Connector 86"/>
                    <p:cNvCxnSpPr/>
                    <p:nvPr/>
                  </p:nvCxnSpPr>
                  <p:spPr>
                    <a:xfrm flipV="1">
                      <a:off x="555751" y="5428429"/>
                      <a:ext cx="2300622" cy="140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8" name="Rounded Rectangle 87"/>
                    <p:cNvSpPr/>
                    <p:nvPr/>
                  </p:nvSpPr>
                  <p:spPr>
                    <a:xfrm>
                      <a:off x="534215" y="5226218"/>
                      <a:ext cx="793527" cy="163572"/>
                    </a:xfrm>
                    <a:prstGeom prst="roundRect">
                      <a:avLst/>
                    </a:prstGeom>
                    <a:solidFill>
                      <a:srgbClr val="4FCB2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/>
                        <a:t>(re)-submit</a:t>
                      </a:r>
                      <a:endParaRPr lang="en-US" sz="1100" dirty="0"/>
                    </a:p>
                  </p:txBody>
                </p:sp>
                <p:cxnSp>
                  <p:nvCxnSpPr>
                    <p:cNvPr id="89" name="Straight Arrow Connector 88"/>
                    <p:cNvCxnSpPr/>
                    <p:nvPr/>
                  </p:nvCxnSpPr>
                  <p:spPr>
                    <a:xfrm flipH="1">
                      <a:off x="555751" y="5615192"/>
                      <a:ext cx="2238526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Arrow Connector 89"/>
                    <p:cNvCxnSpPr/>
                    <p:nvPr/>
                  </p:nvCxnSpPr>
                  <p:spPr>
                    <a:xfrm>
                      <a:off x="6790299" y="4046822"/>
                      <a:ext cx="7293" cy="120874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91" name="Content Placeholder 9" descr="person-grey.png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1673" y="5043799"/>
                      <a:ext cx="298450" cy="647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2" name="Picture 91" descr="mail.png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74307" y="5428429"/>
                      <a:ext cx="339877" cy="339877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111" name="Straight Arrow Connector 110"/>
                  <p:cNvCxnSpPr/>
                  <p:nvPr/>
                </p:nvCxnSpPr>
                <p:spPr>
                  <a:xfrm flipH="1">
                    <a:off x="4598231" y="5897973"/>
                    <a:ext cx="1544002" cy="0"/>
                  </a:xfrm>
                  <a:prstGeom prst="straightConnector1">
                    <a:avLst/>
                  </a:prstGeom>
                  <a:ln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2" name="Rounded Rectangle 111"/>
                  <p:cNvSpPr/>
                  <p:nvPr/>
                </p:nvSpPr>
                <p:spPr>
                  <a:xfrm>
                    <a:off x="5002937" y="5716538"/>
                    <a:ext cx="793527" cy="163572"/>
                  </a:xfrm>
                  <a:prstGeom prst="roundRect">
                    <a:avLst/>
                  </a:prstGeom>
                  <a:solidFill>
                    <a:srgbClr val="4FCB2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/>
                      <a:t>Send</a:t>
                    </a:r>
                    <a:endParaRPr lang="en-US" sz="1100" dirty="0"/>
                  </a:p>
                </p:txBody>
              </p:sp>
            </p:grpSp>
          </p:grpSp>
          <p:sp>
            <p:nvSpPr>
              <p:cNvPr id="97" name="Rounded Rectangle 96"/>
              <p:cNvSpPr/>
              <p:nvPr/>
            </p:nvSpPr>
            <p:spPr>
              <a:xfrm>
                <a:off x="555751" y="5747105"/>
                <a:ext cx="556757" cy="163572"/>
              </a:xfrm>
              <a:prstGeom prst="roundRect">
                <a:avLst/>
              </a:prstGeom>
              <a:solidFill>
                <a:srgbClr val="336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a</a:t>
                </a:r>
                <a:r>
                  <a:rPr lang="en-US" sz="1000" dirty="0" smtClean="0"/>
                  <a:t>ccept</a:t>
                </a:r>
                <a:endParaRPr lang="en-US" sz="1100" dirty="0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1138249" y="5747105"/>
                <a:ext cx="556757" cy="163572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reject</a:t>
                </a: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1723869" y="5747105"/>
                <a:ext cx="555569" cy="163572"/>
              </a:xfrm>
              <a:prstGeom prst="roundRect">
                <a:avLst/>
              </a:prstGeom>
              <a:solidFill>
                <a:srgbClr val="C6B30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l</a:t>
                </a:r>
                <a:r>
                  <a:rPr lang="en-US" sz="1000" dirty="0" smtClean="0"/>
                  <a:t>ater ..</a:t>
                </a:r>
                <a:endParaRPr lang="en-US" sz="1100" dirty="0"/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>
              <a:xfrm>
                <a:off x="555751" y="5931850"/>
                <a:ext cx="2300622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3" name="Content Placeholder 9" descr="person-grey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66" y="5683512"/>
                <a:ext cx="298450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5" name="Picture 104" descr="mai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2295" y="5920487"/>
              <a:ext cx="339877" cy="339877"/>
            </a:xfrm>
            <a:prstGeom prst="rect">
              <a:avLst/>
            </a:prstGeom>
          </p:spPr>
        </p:pic>
      </p:grpSp>
      <p:sp>
        <p:nvSpPr>
          <p:cNvPr id="106" name="Rounded Rectangle 105"/>
          <p:cNvSpPr/>
          <p:nvPr/>
        </p:nvSpPr>
        <p:spPr>
          <a:xfrm>
            <a:off x="2893526" y="6576690"/>
            <a:ext cx="4477149" cy="2464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End</a:t>
            </a:r>
            <a:endParaRPr lang="en-US" sz="1100" dirty="0"/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3722940" y="6264241"/>
            <a:ext cx="0" cy="28485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5002304" y="5963498"/>
            <a:ext cx="793527" cy="163572"/>
          </a:xfrm>
          <a:prstGeom prst="roundRect">
            <a:avLst/>
          </a:prstGeom>
          <a:solidFill>
            <a:srgbClr val="4FC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Send</a:t>
            </a:r>
            <a:endParaRPr lang="en-US" sz="1100" dirty="0"/>
          </a:p>
        </p:txBody>
      </p:sp>
      <p:sp>
        <p:nvSpPr>
          <p:cNvPr id="117" name="Rectangle 116"/>
          <p:cNvSpPr/>
          <p:nvPr/>
        </p:nvSpPr>
        <p:spPr>
          <a:xfrm>
            <a:off x="2903781" y="6038956"/>
            <a:ext cx="1672661" cy="183705"/>
          </a:xfrm>
          <a:prstGeom prst="rect">
            <a:avLst/>
          </a:prstGeom>
          <a:solidFill>
            <a:srgbClr val="E949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UnConditional</a:t>
            </a:r>
            <a:r>
              <a:rPr lang="en-US" sz="1100" dirty="0" smtClean="0"/>
              <a:t> Offer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1594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06" grpId="0" animBg="1"/>
      <p:bldP spid="108" grpId="0" animBg="1"/>
      <p:bldP spid="1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338" y="1719330"/>
            <a:ext cx="7290055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EMS (Evaluation Management System)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DOCUMENT MANAGEMENT (Upload functionality)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BATCH PROCESSING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USABILITY TOOLING (pagelets, </a:t>
            </a:r>
            <a:r>
              <a:rPr lang="en-US" dirty="0" err="1"/>
              <a:t>workcenters</a:t>
            </a:r>
            <a:r>
              <a:rPr lang="en-US" dirty="0"/>
              <a:t>, branding)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REPORTING (BI publisher)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2050" name="Picture 2" descr="C:\Users\conijnr\Datanow\Home\Desktop\building bl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17" y="4057181"/>
            <a:ext cx="4009577" cy="238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88" y="0"/>
            <a:ext cx="5044024" cy="6858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1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workcenters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7" y="2337650"/>
            <a:ext cx="8850672" cy="322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5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Roelof</a:t>
            </a:r>
            <a:r>
              <a:rPr lang="en-US" dirty="0" smtClean="0"/>
              <a:t> </a:t>
            </a:r>
            <a:r>
              <a:rPr lang="en-US" dirty="0" err="1" smtClean="0"/>
              <a:t>Conijn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Functional Consultant</a:t>
            </a:r>
            <a:endParaRPr lang="en-US" dirty="0"/>
          </a:p>
          <a:p>
            <a:r>
              <a:rPr lang="en-US" dirty="0" smtClean="0"/>
              <a:t>Leiden University	</a:t>
            </a:r>
            <a:endParaRPr lang="en-US" dirty="0"/>
          </a:p>
          <a:p>
            <a:r>
              <a:rPr lang="en-US" dirty="0" err="1" smtClean="0"/>
              <a:t>R.Conijn</a:t>
            </a:r>
            <a:r>
              <a:rPr lang="nl-NL" dirty="0" smtClean="0"/>
              <a:t>@sea.leidenuniv.nl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Stefan van </a:t>
            </a:r>
            <a:r>
              <a:rPr lang="en-US" dirty="0" err="1" smtClean="0"/>
              <a:t>Liempt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r>
              <a:rPr lang="en-US" dirty="0" smtClean="0"/>
              <a:t>Senior Consultant</a:t>
            </a:r>
            <a:endParaRPr lang="en-US" dirty="0"/>
          </a:p>
          <a:p>
            <a:r>
              <a:rPr lang="en-US" dirty="0" smtClean="0"/>
              <a:t>CY2</a:t>
            </a:r>
            <a:endParaRPr lang="en-US" dirty="0"/>
          </a:p>
          <a:p>
            <a:r>
              <a:rPr lang="en-US" dirty="0" smtClean="0"/>
              <a:t>Stefan@cy2.nl</a:t>
            </a:r>
            <a:endParaRPr lang="en-US" dirty="0"/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4098" name="Picture 2" descr="C:\Users\conijnr\Datanow\Home\Desktop\c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619782"/>
            <a:ext cx="3324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onijnr\Datanow\Home\Desktop\leidenun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4" y="4581731"/>
            <a:ext cx="3430855" cy="14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63" y="-44096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student FILE</a:t>
            </a:r>
            <a:br>
              <a:rPr lang="en-US" dirty="0" smtClean="0"/>
            </a:br>
            <a:r>
              <a:rPr lang="en-US" sz="2000" dirty="0" smtClean="0"/>
              <a:t>all relevant information in one dashboard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520"/>
            <a:ext cx="9144000" cy="520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10242" name="Picture 2" descr="C:\Users\conijnr\Datanow\Home\Desktop\customiz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25" y="1071807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4094" y="3206058"/>
            <a:ext cx="7979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Fluid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Student file screens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Interactions between component, portal and student file (CI heavy)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1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SHORT DESCRIPTION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4344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959350"/>
            <a:ext cx="5829300" cy="1463675"/>
          </a:xfrm>
        </p:spPr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3135" y="1010093"/>
            <a:ext cx="6964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EMS, Checklists or Custom tables?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Fluid or separate front end application with interfaces/</a:t>
            </a:r>
            <a:r>
              <a:rPr lang="en-US" dirty="0" err="1" smtClean="0"/>
              <a:t>webservices</a:t>
            </a:r>
            <a:r>
              <a:rPr lang="en-US" dirty="0" smtClean="0"/>
              <a:t>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			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QUESTIONS?</a:t>
            </a:r>
          </a:p>
          <a:p>
            <a:endParaRPr lang="nl-NL" dirty="0"/>
          </a:p>
        </p:txBody>
      </p:sp>
      <p:pic>
        <p:nvPicPr>
          <p:cNvPr id="1026" name="Picture 2" descr="C:\Users\conijnr\Datanow\Home\Desktop\366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74" y="2089675"/>
            <a:ext cx="4505046" cy="23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5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COMING UP NEXT IN THIS ROOM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9360" y="2989053"/>
            <a:ext cx="7780481" cy="334157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BRAND YOUR STUDENT SELFVICE FLUID HOMEPAGE!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4418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5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Roelof</a:t>
            </a:r>
            <a:r>
              <a:rPr lang="en-US" dirty="0" smtClean="0"/>
              <a:t> </a:t>
            </a:r>
            <a:r>
              <a:rPr lang="en-US" dirty="0" err="1" smtClean="0"/>
              <a:t>Conijn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Functional Consultant</a:t>
            </a:r>
            <a:endParaRPr lang="en-US" dirty="0"/>
          </a:p>
          <a:p>
            <a:r>
              <a:rPr lang="en-US" dirty="0" smtClean="0"/>
              <a:t>Leiden University	</a:t>
            </a:r>
            <a:endParaRPr lang="en-US" dirty="0"/>
          </a:p>
          <a:p>
            <a:r>
              <a:rPr lang="en-US" dirty="0" err="1" smtClean="0"/>
              <a:t>R.Conijn</a:t>
            </a:r>
            <a:r>
              <a:rPr lang="nl-NL" dirty="0" smtClean="0"/>
              <a:t>@sea.leidenuniv.nl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Stefan van </a:t>
            </a:r>
            <a:r>
              <a:rPr lang="en-US" dirty="0" err="1" smtClean="0"/>
              <a:t>Liempt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r>
              <a:rPr lang="en-US" dirty="0" smtClean="0"/>
              <a:t>Consultant</a:t>
            </a:r>
            <a:endParaRPr lang="en-US" dirty="0"/>
          </a:p>
          <a:p>
            <a:r>
              <a:rPr lang="en-US" dirty="0" smtClean="0"/>
              <a:t>CY2</a:t>
            </a:r>
            <a:endParaRPr lang="en-US" dirty="0"/>
          </a:p>
          <a:p>
            <a:r>
              <a:rPr lang="en-US" dirty="0" smtClean="0"/>
              <a:t>Stefan@cy2.nl</a:t>
            </a:r>
            <a:endParaRPr lang="en-US" dirty="0"/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26974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</a:t>
            </a:r>
            <a:r>
              <a:rPr lang="en-US" sz="3200" dirty="0" smtClean="0">
                <a:solidFill>
                  <a:schemeClr val="tx1"/>
                </a:solidFill>
              </a:rPr>
              <a:t>Site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2" y="359987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2" y="634277"/>
            <a:ext cx="3237790" cy="3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PROJECT INTRODUCTION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businessdrivers</a:t>
            </a:r>
            <a:r>
              <a:rPr lang="en-US" dirty="0"/>
              <a:t>,</a:t>
            </a:r>
            <a:r>
              <a:rPr lang="en-US" dirty="0" smtClean="0"/>
              <a:t> current situation and challenges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PRODUCT OVERVIEW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architecture, building blocks and more…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DEMO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From applicant to student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CONCLUDING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0"/>
          <p:cNvSpPr/>
          <p:nvPr/>
        </p:nvSpPr>
        <p:spPr>
          <a:xfrm>
            <a:off x="0" y="-27384"/>
            <a:ext cx="12198350" cy="6897311"/>
          </a:xfrm>
          <a:prstGeom prst="rect">
            <a:avLst/>
          </a:prstGeom>
          <a:solidFill>
            <a:srgbClr val="00B0F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1" y="629765"/>
            <a:ext cx="9425331" cy="541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836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figures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5" b="5687"/>
          <a:stretch/>
        </p:blipFill>
        <p:spPr bwMode="auto">
          <a:xfrm>
            <a:off x="2286" y="0"/>
            <a:ext cx="9141714" cy="432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2050" name="Picture 2" descr="C:\Users\conijnr\Datanow\Home\Desktop\56733_fullimage_48904_fullimage_rembrandt_56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64" y="1160869"/>
            <a:ext cx="7431211" cy="464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 CS 9.0 (9.2 upgrade planned 2018)</a:t>
            </a:r>
          </a:p>
          <a:p>
            <a:r>
              <a:rPr lang="en-US" dirty="0" err="1" smtClean="0"/>
              <a:t>Peopletools</a:t>
            </a:r>
            <a:r>
              <a:rPr lang="en-US" dirty="0" smtClean="0"/>
              <a:t> 8.55.13 bundle 41</a:t>
            </a:r>
            <a:endParaRPr lang="en-US" dirty="0"/>
          </a:p>
          <a:p>
            <a:r>
              <a:rPr lang="en-US" dirty="0" smtClean="0"/>
              <a:t>Live since 2010 and continuously </a:t>
            </a:r>
            <a:r>
              <a:rPr lang="en-US" dirty="0" smtClean="0"/>
              <a:t>evolving</a:t>
            </a:r>
          </a:p>
          <a:p>
            <a:r>
              <a:rPr lang="en-US" dirty="0" smtClean="0"/>
              <a:t>10 FTE </a:t>
            </a:r>
            <a:r>
              <a:rPr lang="en-US" smtClean="0"/>
              <a:t>functional team</a:t>
            </a:r>
            <a:endParaRPr lang="en-US" dirty="0" smtClean="0"/>
          </a:p>
          <a:p>
            <a:r>
              <a:rPr lang="en-US" dirty="0" smtClean="0"/>
              <a:t>Collaborating Higher Ed institutions: Leiden University, University of Amsterdam, </a:t>
            </a:r>
            <a:r>
              <a:rPr lang="en-US" dirty="0" err="1" smtClean="0"/>
              <a:t>Hogeschool</a:t>
            </a:r>
            <a:r>
              <a:rPr lang="en-US" dirty="0" smtClean="0"/>
              <a:t> van Amsterdam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Technical partner and hosting: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5" name="Picture 4" descr="C:\Users\conijnr\Datanow\Home\Desktop\s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92" y="928374"/>
            <a:ext cx="33909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conijnr\Datanow\Home\Desktop\MC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86" y="5169547"/>
            <a:ext cx="1761349" cy="89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20" y="485708"/>
            <a:ext cx="6758975" cy="385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89800"/>
            <a:ext cx="7290054" cy="1499616"/>
          </a:xfrm>
        </p:spPr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22360"/>
            <a:ext cx="7290055" cy="4023360"/>
          </a:xfrm>
        </p:spPr>
        <p:txBody>
          <a:bodyPr/>
          <a:lstStyle/>
          <a:p>
            <a:r>
              <a:rPr lang="en-US" dirty="0" smtClean="0"/>
              <a:t>Standalone database without interfaces (human interface)</a:t>
            </a:r>
          </a:p>
          <a:p>
            <a:r>
              <a:rPr lang="en-US" dirty="0" smtClean="0"/>
              <a:t>With it’s outdated own UI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3234276"/>
            <a:ext cx="7720107" cy="362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Corporate template-set Universiteit Leiden">
  <a:themeElements>
    <a:clrScheme name="Aangepast 28">
      <a:dk1>
        <a:srgbClr val="000000"/>
      </a:dk1>
      <a:lt1>
        <a:srgbClr val="FFFFFF"/>
      </a:lt1>
      <a:dk2>
        <a:srgbClr val="8592BC"/>
      </a:dk2>
      <a:lt2>
        <a:srgbClr val="0C2577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2291</TotalTime>
  <Words>615</Words>
  <Application>Microsoft Office PowerPoint</Application>
  <PresentationFormat>On-screen Show (4:3)</PresentationFormat>
  <Paragraphs>181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Integral</vt:lpstr>
      <vt:lpstr>Corporate template-set Universiteit Leiden</vt:lpstr>
      <vt:lpstr>Application Portal in FLUID</vt:lpstr>
      <vt:lpstr>presenters</vt:lpstr>
      <vt:lpstr>AGENDA</vt:lpstr>
      <vt:lpstr>PowerPoint Presentation</vt:lpstr>
      <vt:lpstr>In figures</vt:lpstr>
      <vt:lpstr>PowerPoint Presentation</vt:lpstr>
      <vt:lpstr>Version</vt:lpstr>
      <vt:lpstr>Project introduction</vt:lpstr>
      <vt:lpstr>Current situation</vt:lpstr>
      <vt:lpstr>Why improve?</vt:lpstr>
      <vt:lpstr>Scope</vt:lpstr>
      <vt:lpstr>CHALLENGES</vt:lpstr>
      <vt:lpstr> Project practices</vt:lpstr>
      <vt:lpstr>PowerPoint Presentation</vt:lpstr>
      <vt:lpstr>Product overview</vt:lpstr>
      <vt:lpstr>PowerPoint Presentation</vt:lpstr>
      <vt:lpstr>Building blocks</vt:lpstr>
      <vt:lpstr>EMS</vt:lpstr>
      <vt:lpstr>workcenters</vt:lpstr>
      <vt:lpstr>student FILE all relevant information in one dashboard</vt:lpstr>
      <vt:lpstr>Customizations</vt:lpstr>
      <vt:lpstr>DEMO</vt:lpstr>
      <vt:lpstr>Concluding thoughts</vt:lpstr>
      <vt:lpstr>COMING UP NEXT IN THIS ROOM</vt:lpstr>
      <vt:lpstr>presenters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Conijn, R.</cp:lastModifiedBy>
  <cp:revision>79</cp:revision>
  <dcterms:created xsi:type="dcterms:W3CDTF">2015-09-02T14:36:24Z</dcterms:created>
  <dcterms:modified xsi:type="dcterms:W3CDTF">2017-10-16T07:25:00Z</dcterms:modified>
</cp:coreProperties>
</file>