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4A7F5-0FF8-4643-93EE-556D66A37C4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66225-4F65-48DF-B165-E23C2BA1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Financials, Planning &amp; Budgeting, HCM &amp; </a:t>
            </a:r>
            <a:r>
              <a:rPr lang="en-US" dirty="0" err="1" smtClean="0"/>
              <a:t>Taleo</a:t>
            </a:r>
            <a:r>
              <a:rPr lang="en-US" dirty="0" smtClean="0"/>
              <a:t>, CRM (Marketing, Sales, &amp; Service Clouds), BICS, Integration</a:t>
            </a:r>
            <a:r>
              <a:rPr lang="en-US" baseline="0" dirty="0" smtClean="0"/>
              <a:t> Cloud Services,  Student Cloud, and IaaS, </a:t>
            </a:r>
            <a:r>
              <a:rPr lang="en-US" baseline="0" dirty="0" err="1" smtClean="0"/>
              <a:t>DaaS</a:t>
            </a:r>
            <a:r>
              <a:rPr lang="en-US" baseline="0" dirty="0" smtClean="0"/>
              <a:t> and PaaS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6225-4F65-48DF-B165-E23C2BA1AB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Australian Unis, BSU, U. Wyoming, Rutgers, Vanderbilt, U.</a:t>
            </a:r>
            <a:r>
              <a:rPr lang="en-US" baseline="0" dirty="0" smtClean="0"/>
              <a:t> Wisconsin, San Francisco State U., Lorain Country CC, Shawnee State, U. </a:t>
            </a:r>
            <a:r>
              <a:rPr lang="en-US" baseline="0" dirty="0" err="1" smtClean="0"/>
              <a:t>Md</a:t>
            </a:r>
            <a:r>
              <a:rPr lang="en-US" baseline="0" dirty="0" smtClean="0"/>
              <a:t>-Baltimore, U. System of NH, U. of Birmingham,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6225-4F65-48DF-B165-E23C2BA1AB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cloud-related focus areas the HEUG board is considering.</a:t>
            </a:r>
            <a:r>
              <a:rPr lang="en-US" baseline="0" dirty="0" smtClean="0"/>
              <a:t>  </a:t>
            </a:r>
            <a:r>
              <a:rPr lang="en-US" dirty="0" smtClean="0"/>
              <a:t> Some may be addressed by one or more Cloud advisory groups, some by the</a:t>
            </a:r>
            <a:r>
              <a:rPr lang="en-US" baseline="0" dirty="0" smtClean="0"/>
              <a:t> </a:t>
            </a:r>
            <a:r>
              <a:rPr lang="en-US" baseline="0" dirty="0" smtClean="0"/>
              <a:t>TAG</a:t>
            </a:r>
            <a:r>
              <a:rPr lang="en-US" baseline="0" dirty="0" smtClean="0"/>
              <a:t>, some by working groups, and some by the Board itself.  </a:t>
            </a:r>
            <a:r>
              <a:rPr lang="en-US" dirty="0" smtClean="0"/>
              <a:t>Fitness of SaaS applications for use in higher education; Support for the international community, especially for local educational</a:t>
            </a:r>
            <a:r>
              <a:rPr lang="en-US" baseline="0" dirty="0" smtClean="0"/>
              <a:t> and regulatory structures; Understanding how licensing and product procurement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6225-4F65-48DF-B165-E23C2BA1AB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8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2F03-CF5A-45D3-A85E-B02A135B438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E324-A2B5-4D1C-8F48-D8EEEADF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218" y="117856"/>
            <a:ext cx="6135390" cy="6451756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Oracle’s Cloud Applications </a:t>
            </a:r>
            <a:br>
              <a:rPr lang="en-US" dirty="0" smtClean="0"/>
            </a:br>
            <a:r>
              <a:rPr lang="en-US" dirty="0" smtClean="0"/>
              <a:t>and the HEUG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EMEA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8608" y="1167462"/>
            <a:ext cx="580339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2016" cy="6246690"/>
          </a:xfrm>
        </p:spPr>
        <p:txBody>
          <a:bodyPr/>
          <a:lstStyle/>
          <a:p>
            <a:r>
              <a:rPr lang="en-US" dirty="0" smtClean="0"/>
              <a:t>HEUG’s mission of education and advocacy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…in a time of transition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90216" y="131280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8429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2016" cy="6317029"/>
          </a:xfrm>
        </p:spPr>
        <p:txBody>
          <a:bodyPr/>
          <a:lstStyle/>
          <a:p>
            <a:r>
              <a:rPr lang="en-US" dirty="0" smtClean="0"/>
              <a:t>Oracle’s </a:t>
            </a:r>
            <a:r>
              <a:rPr lang="en-US" dirty="0" smtClean="0"/>
              <a:t>expanding </a:t>
            </a:r>
            <a:r>
              <a:rPr lang="en-US" dirty="0" smtClean="0"/>
              <a:t>cloud product </a:t>
            </a:r>
            <a:r>
              <a:rPr lang="en-US" dirty="0" smtClean="0"/>
              <a:t>suite / ecosystem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90216" y="132686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3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2016" cy="6288893"/>
          </a:xfrm>
        </p:spPr>
        <p:txBody>
          <a:bodyPr/>
          <a:lstStyle/>
          <a:p>
            <a:r>
              <a:rPr lang="en-US" dirty="0" smtClean="0"/>
              <a:t>Growing cloud adoption </a:t>
            </a:r>
            <a:br>
              <a:rPr lang="en-US" dirty="0" smtClean="0"/>
            </a:br>
            <a:r>
              <a:rPr lang="en-US" dirty="0" smtClean="0"/>
              <a:t>in Higher 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90216" y="133390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9416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18" y="210380"/>
            <a:ext cx="6659880" cy="648584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HEUG cloud focus areas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Fitness of applications for higher education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International support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Vendor relationship and procurement management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1" y="857251"/>
            <a:ext cx="6858000" cy="5143498"/>
          </a:xfrm>
        </p:spPr>
      </p:pic>
    </p:spTree>
    <p:extLst>
      <p:ext uri="{BB962C8B-B14F-4D97-AF65-F5344CB8AC3E}">
        <p14:creationId xmlns:p14="http://schemas.microsoft.com/office/powerpoint/2010/main" val="144756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18" y="210380"/>
            <a:ext cx="6659880" cy="648584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HEUG cloud focus areas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Configuration and extension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Integration management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Security and </a:t>
            </a:r>
            <a:r>
              <a:rPr lang="en-US" dirty="0" smtClean="0"/>
              <a:t>privacy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1" y="857251"/>
            <a:ext cx="6858000" cy="5143498"/>
          </a:xfrm>
        </p:spPr>
      </p:pic>
    </p:spTree>
    <p:extLst>
      <p:ext uri="{BB962C8B-B14F-4D97-AF65-F5344CB8AC3E}">
        <p14:creationId xmlns:p14="http://schemas.microsoft.com/office/powerpoint/2010/main" val="279706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18" y="210380"/>
            <a:ext cx="6659880" cy="648584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HEUG cloud focus areas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</a:t>
            </a:r>
            <a:r>
              <a:rPr lang="en-US" dirty="0" smtClean="0"/>
              <a:t>management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Skills</a:t>
            </a:r>
            <a:r>
              <a:rPr lang="en-US" dirty="0" smtClean="0"/>
              <a:t> for the future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1" y="857251"/>
            <a:ext cx="6858000" cy="5143498"/>
          </a:xfrm>
        </p:spPr>
      </p:pic>
    </p:spTree>
    <p:extLst>
      <p:ext uri="{BB962C8B-B14F-4D97-AF65-F5344CB8AC3E}">
        <p14:creationId xmlns:p14="http://schemas.microsoft.com/office/powerpoint/2010/main" val="201420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184</Words>
  <Application>Microsoft Office PowerPoint</Application>
  <PresentationFormat>Widescreen</PresentationFormat>
  <Paragraphs>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Oracle’s Cloud Applications  and the HEUG  EMEA 2017</vt:lpstr>
      <vt:lpstr>HEUG’s mission of education and advocacy  …in a time of transition</vt:lpstr>
      <vt:lpstr>Oracle’s expanding cloud product suite / ecosystem</vt:lpstr>
      <vt:lpstr>Growing cloud adoption  in Higher Education</vt:lpstr>
      <vt:lpstr>HEUG cloud focus areas  Fitness of applications for higher education  International support  Vendor relationship and procurement management </vt:lpstr>
      <vt:lpstr>HEUG cloud focus areas  Configuration and extension  Integration management  Security and privacy  </vt:lpstr>
      <vt:lpstr>HEUG cloud focus areas  Change management  Skills for the future  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HEUG EMEA</dc:title>
  <dc:creator>Criss Laidlaw</dc:creator>
  <cp:lastModifiedBy>desktopadmin</cp:lastModifiedBy>
  <cp:revision>21</cp:revision>
  <dcterms:created xsi:type="dcterms:W3CDTF">2017-10-08T20:43:27Z</dcterms:created>
  <dcterms:modified xsi:type="dcterms:W3CDTF">2017-10-17T08:42:13Z</dcterms:modified>
</cp:coreProperties>
</file>